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media/image7.jpg" ContentType="image/jpg"/>
  <Override PartName="/ppt/media/image8.jpg" ContentType="image/jpg"/>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Lst>
  <p:sldIdLst>
    <p:sldId id="257" r:id="rId3"/>
    <p:sldId id="259" r:id="rId4"/>
    <p:sldId id="268" r:id="rId5"/>
    <p:sldId id="269" r:id="rId6"/>
    <p:sldId id="270" r:id="rId7"/>
    <p:sldId id="272" r:id="rId8"/>
    <p:sldId id="273" r:id="rId9"/>
    <p:sldId id="274" r:id="rId10"/>
    <p:sldId id="275" r:id="rId11"/>
    <p:sldId id="262" r:id="rId12"/>
    <p:sldId id="276" r:id="rId13"/>
    <p:sldId id="277" r:id="rId14"/>
    <p:sldId id="280" r:id="rId15"/>
    <p:sldId id="281" r:id="rId16"/>
    <p:sldId id="282" r:id="rId17"/>
    <p:sldId id="283" r:id="rId18"/>
    <p:sldId id="284" r:id="rId19"/>
    <p:sldId id="285" r:id="rId20"/>
    <p:sldId id="286" r:id="rId21"/>
    <p:sldId id="287" r:id="rId22"/>
    <p:sldId id="263" r:id="rId23"/>
    <p:sldId id="288" r:id="rId24"/>
    <p:sldId id="289" r:id="rId25"/>
    <p:sldId id="278" r:id="rId26"/>
    <p:sldId id="279" r:id="rId27"/>
    <p:sldId id="264" r:id="rId28"/>
    <p:sldId id="290" r:id="rId29"/>
    <p:sldId id="291" r:id="rId30"/>
    <p:sldId id="292" r:id="rId31"/>
    <p:sldId id="293" r:id="rId32"/>
    <p:sldId id="295" r:id="rId33"/>
    <p:sldId id="296" r:id="rId34"/>
    <p:sldId id="297" r:id="rId35"/>
    <p:sldId id="298" r:id="rId36"/>
    <p:sldId id="294" r:id="rId37"/>
    <p:sldId id="267" r:id="rId38"/>
    <p:sldId id="26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1AA915-D8B8-479D-AC78-BC71D7A6C8DA}" v="152" dt="2024-04-07T04:45:26.7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804" y="1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rumalla, Srinu" userId="15e15523-9e6f-45e0-bb23-db6499857984" providerId="ADAL" clId="{241AA915-D8B8-479D-AC78-BC71D7A6C8DA}"/>
    <pc:docChg chg="undo redo custSel addSld delSld modSld sldOrd addMainMaster delMainMaster modMainMaster">
      <pc:chgData name="Perumalla, Srinu" userId="15e15523-9e6f-45e0-bb23-db6499857984" providerId="ADAL" clId="{241AA915-D8B8-479D-AC78-BC71D7A6C8DA}" dt="2024-04-07T04:51:01.561" v="1203" actId="20577"/>
      <pc:docMkLst>
        <pc:docMk/>
      </pc:docMkLst>
      <pc:sldChg chg="modSp mod">
        <pc:chgData name="Perumalla, Srinu" userId="15e15523-9e6f-45e0-bb23-db6499857984" providerId="ADAL" clId="{241AA915-D8B8-479D-AC78-BC71D7A6C8DA}" dt="2024-04-07T01:11:37.096" v="506" actId="21"/>
        <pc:sldMkLst>
          <pc:docMk/>
          <pc:sldMk cId="803583595" sldId="257"/>
        </pc:sldMkLst>
        <pc:spChg chg="mod">
          <ac:chgData name="Perumalla, Srinu" userId="15e15523-9e6f-45e0-bb23-db6499857984" providerId="ADAL" clId="{241AA915-D8B8-479D-AC78-BC71D7A6C8DA}" dt="2024-04-03T17:56:46.705" v="213" actId="27636"/>
          <ac:spMkLst>
            <pc:docMk/>
            <pc:sldMk cId="803583595" sldId="257"/>
            <ac:spMk id="2" creationId="{6F900C3E-79D9-50A9-6203-CC111DA01080}"/>
          </ac:spMkLst>
        </pc:spChg>
        <pc:spChg chg="mod">
          <ac:chgData name="Perumalla, Srinu" userId="15e15523-9e6f-45e0-bb23-db6499857984" providerId="ADAL" clId="{241AA915-D8B8-479D-AC78-BC71D7A6C8DA}" dt="2024-04-07T01:11:37.096" v="506" actId="21"/>
          <ac:spMkLst>
            <pc:docMk/>
            <pc:sldMk cId="803583595" sldId="257"/>
            <ac:spMk id="5" creationId="{D7D4732B-034A-87E0-3ED7-EC0E85BC60FF}"/>
          </ac:spMkLst>
        </pc:spChg>
      </pc:sldChg>
      <pc:sldChg chg="addSp delSp modSp mod">
        <pc:chgData name="Perumalla, Srinu" userId="15e15523-9e6f-45e0-bb23-db6499857984" providerId="ADAL" clId="{241AA915-D8B8-479D-AC78-BC71D7A6C8DA}" dt="2024-04-03T17:55:23.086" v="193" actId="14100"/>
        <pc:sldMkLst>
          <pc:docMk/>
          <pc:sldMk cId="4275680732" sldId="259"/>
        </pc:sldMkLst>
        <pc:spChg chg="add del mod">
          <ac:chgData name="Perumalla, Srinu" userId="15e15523-9e6f-45e0-bb23-db6499857984" providerId="ADAL" clId="{241AA915-D8B8-479D-AC78-BC71D7A6C8DA}" dt="2024-04-03T17:47:17.169" v="85" actId="403"/>
          <ac:spMkLst>
            <pc:docMk/>
            <pc:sldMk cId="4275680732" sldId="259"/>
            <ac:spMk id="3" creationId="{CEE8CDB7-FD4D-9287-3B44-8BD0D4C82F25}"/>
          </ac:spMkLst>
        </pc:spChg>
        <pc:spChg chg="del">
          <ac:chgData name="Perumalla, Srinu" userId="15e15523-9e6f-45e0-bb23-db6499857984" providerId="ADAL" clId="{241AA915-D8B8-479D-AC78-BC71D7A6C8DA}" dt="2024-04-03T17:41:18.400" v="8" actId="26606"/>
          <ac:spMkLst>
            <pc:docMk/>
            <pc:sldMk cId="4275680732" sldId="259"/>
            <ac:spMk id="17" creationId="{6753252F-4873-4F63-801D-CC719279A7D5}"/>
          </ac:spMkLst>
        </pc:spChg>
        <pc:spChg chg="del">
          <ac:chgData name="Perumalla, Srinu" userId="15e15523-9e6f-45e0-bb23-db6499857984" providerId="ADAL" clId="{241AA915-D8B8-479D-AC78-BC71D7A6C8DA}" dt="2024-04-03T17:41:18.400" v="8" actId="26606"/>
          <ac:spMkLst>
            <pc:docMk/>
            <pc:sldMk cId="4275680732" sldId="259"/>
            <ac:spMk id="18" creationId="{047C8CCB-F95D-4249-92DD-651249D3535A}"/>
          </ac:spMkLst>
        </pc:spChg>
        <pc:spChg chg="add mod ord">
          <ac:chgData name="Perumalla, Srinu" userId="15e15523-9e6f-45e0-bb23-db6499857984" providerId="ADAL" clId="{241AA915-D8B8-479D-AC78-BC71D7A6C8DA}" dt="2024-04-03T17:50:23.877" v="123" actId="1076"/>
          <ac:spMkLst>
            <pc:docMk/>
            <pc:sldMk cId="4275680732" sldId="259"/>
            <ac:spMk id="21" creationId="{83A68D6B-F6B8-C1D5-EEB6-F26792329B13}"/>
          </ac:spMkLst>
        </pc:spChg>
        <pc:spChg chg="add del">
          <ac:chgData name="Perumalla, Srinu" userId="15e15523-9e6f-45e0-bb23-db6499857984" providerId="ADAL" clId="{241AA915-D8B8-479D-AC78-BC71D7A6C8DA}" dt="2024-04-03T17:42:24.961" v="23" actId="26606"/>
          <ac:spMkLst>
            <pc:docMk/>
            <pc:sldMk cId="4275680732" sldId="259"/>
            <ac:spMk id="26" creationId="{12609869-9E80-471B-A487-A53288E0E791}"/>
          </ac:spMkLst>
        </pc:spChg>
        <pc:spChg chg="add del">
          <ac:chgData name="Perumalla, Srinu" userId="15e15523-9e6f-45e0-bb23-db6499857984" providerId="ADAL" clId="{241AA915-D8B8-479D-AC78-BC71D7A6C8DA}" dt="2024-04-03T17:42:24.961" v="23" actId="26606"/>
          <ac:spMkLst>
            <pc:docMk/>
            <pc:sldMk cId="4275680732" sldId="259"/>
            <ac:spMk id="28" creationId="{7004738A-9D34-43E8-97D2-CA0EED4F8BE0}"/>
          </ac:spMkLst>
        </pc:spChg>
        <pc:spChg chg="add del">
          <ac:chgData name="Perumalla, Srinu" userId="15e15523-9e6f-45e0-bb23-db6499857984" providerId="ADAL" clId="{241AA915-D8B8-479D-AC78-BC71D7A6C8DA}" dt="2024-04-03T17:42:24.961" v="23" actId="26606"/>
          <ac:spMkLst>
            <pc:docMk/>
            <pc:sldMk cId="4275680732" sldId="259"/>
            <ac:spMk id="30" creationId="{B8B8D07F-F13E-443E-BA68-2D26672D76B9}"/>
          </ac:spMkLst>
        </pc:spChg>
        <pc:spChg chg="add del">
          <ac:chgData name="Perumalla, Srinu" userId="15e15523-9e6f-45e0-bb23-db6499857984" providerId="ADAL" clId="{241AA915-D8B8-479D-AC78-BC71D7A6C8DA}" dt="2024-04-03T17:42:24.961" v="23" actId="26606"/>
          <ac:spMkLst>
            <pc:docMk/>
            <pc:sldMk cId="4275680732" sldId="259"/>
            <ac:spMk id="32" creationId="{2813A4FA-24A5-41ED-A534-3807D1B2F344}"/>
          </ac:spMkLst>
        </pc:spChg>
        <pc:spChg chg="add del">
          <ac:chgData name="Perumalla, Srinu" userId="15e15523-9e6f-45e0-bb23-db6499857984" providerId="ADAL" clId="{241AA915-D8B8-479D-AC78-BC71D7A6C8DA}" dt="2024-04-03T17:42:24.961" v="23" actId="26606"/>
          <ac:spMkLst>
            <pc:docMk/>
            <pc:sldMk cId="4275680732" sldId="259"/>
            <ac:spMk id="34" creationId="{C3944F27-CA70-4E84-A51A-E6BF89558979}"/>
          </ac:spMkLst>
        </pc:spChg>
        <pc:spChg chg="add del">
          <ac:chgData name="Perumalla, Srinu" userId="15e15523-9e6f-45e0-bb23-db6499857984" providerId="ADAL" clId="{241AA915-D8B8-479D-AC78-BC71D7A6C8DA}" dt="2024-04-03T17:44:23.337" v="45" actId="26606"/>
          <ac:spMkLst>
            <pc:docMk/>
            <pc:sldMk cId="4275680732" sldId="259"/>
            <ac:spMk id="39" creationId="{12609869-9E80-471B-A487-A53288E0E791}"/>
          </ac:spMkLst>
        </pc:spChg>
        <pc:spChg chg="add del">
          <ac:chgData name="Perumalla, Srinu" userId="15e15523-9e6f-45e0-bb23-db6499857984" providerId="ADAL" clId="{241AA915-D8B8-479D-AC78-BC71D7A6C8DA}" dt="2024-04-03T17:44:23.337" v="45" actId="26606"/>
          <ac:spMkLst>
            <pc:docMk/>
            <pc:sldMk cId="4275680732" sldId="259"/>
            <ac:spMk id="41" creationId="{7004738A-9D34-43E8-97D2-CA0EED4F8BE0}"/>
          </ac:spMkLst>
        </pc:spChg>
        <pc:spChg chg="add del">
          <ac:chgData name="Perumalla, Srinu" userId="15e15523-9e6f-45e0-bb23-db6499857984" providerId="ADAL" clId="{241AA915-D8B8-479D-AC78-BC71D7A6C8DA}" dt="2024-04-03T17:44:23.337" v="45" actId="26606"/>
          <ac:spMkLst>
            <pc:docMk/>
            <pc:sldMk cId="4275680732" sldId="259"/>
            <ac:spMk id="43" creationId="{B8B8D07F-F13E-443E-BA68-2D26672D76B9}"/>
          </ac:spMkLst>
        </pc:spChg>
        <pc:spChg chg="add del">
          <ac:chgData name="Perumalla, Srinu" userId="15e15523-9e6f-45e0-bb23-db6499857984" providerId="ADAL" clId="{241AA915-D8B8-479D-AC78-BC71D7A6C8DA}" dt="2024-04-03T17:44:23.337" v="45" actId="26606"/>
          <ac:spMkLst>
            <pc:docMk/>
            <pc:sldMk cId="4275680732" sldId="259"/>
            <ac:spMk id="45" creationId="{2813A4FA-24A5-41ED-A534-3807D1B2F344}"/>
          </ac:spMkLst>
        </pc:spChg>
        <pc:spChg chg="add del">
          <ac:chgData name="Perumalla, Srinu" userId="15e15523-9e6f-45e0-bb23-db6499857984" providerId="ADAL" clId="{241AA915-D8B8-479D-AC78-BC71D7A6C8DA}" dt="2024-04-03T17:44:23.337" v="45" actId="26606"/>
          <ac:spMkLst>
            <pc:docMk/>
            <pc:sldMk cId="4275680732" sldId="259"/>
            <ac:spMk id="47" creationId="{C3944F27-CA70-4E84-A51A-E6BF89558979}"/>
          </ac:spMkLst>
        </pc:spChg>
        <pc:spChg chg="add">
          <ac:chgData name="Perumalla, Srinu" userId="15e15523-9e6f-45e0-bb23-db6499857984" providerId="ADAL" clId="{241AA915-D8B8-479D-AC78-BC71D7A6C8DA}" dt="2024-04-03T17:44:23.337" v="45" actId="26606"/>
          <ac:spMkLst>
            <pc:docMk/>
            <pc:sldMk cId="4275680732" sldId="259"/>
            <ac:spMk id="52" creationId="{1B15ED52-F352-441B-82BF-E0EA34836D08}"/>
          </ac:spMkLst>
        </pc:spChg>
        <pc:spChg chg="add">
          <ac:chgData name="Perumalla, Srinu" userId="15e15523-9e6f-45e0-bb23-db6499857984" providerId="ADAL" clId="{241AA915-D8B8-479D-AC78-BC71D7A6C8DA}" dt="2024-04-03T17:44:23.337" v="45" actId="26606"/>
          <ac:spMkLst>
            <pc:docMk/>
            <pc:sldMk cId="4275680732" sldId="259"/>
            <ac:spMk id="54" creationId="{3B2E3793-BFE6-45A2-9B7B-E18844431C99}"/>
          </ac:spMkLst>
        </pc:spChg>
        <pc:spChg chg="add">
          <ac:chgData name="Perumalla, Srinu" userId="15e15523-9e6f-45e0-bb23-db6499857984" providerId="ADAL" clId="{241AA915-D8B8-479D-AC78-BC71D7A6C8DA}" dt="2024-04-03T17:44:23.337" v="45" actId="26606"/>
          <ac:spMkLst>
            <pc:docMk/>
            <pc:sldMk cId="4275680732" sldId="259"/>
            <ac:spMk id="56" creationId="{BC4C4868-CB8F-4AF9-9CDB-8108F2C19B67}"/>
          </ac:spMkLst>
        </pc:spChg>
        <pc:spChg chg="add">
          <ac:chgData name="Perumalla, Srinu" userId="15e15523-9e6f-45e0-bb23-db6499857984" providerId="ADAL" clId="{241AA915-D8B8-479D-AC78-BC71D7A6C8DA}" dt="2024-04-03T17:44:23.337" v="45" actId="26606"/>
          <ac:spMkLst>
            <pc:docMk/>
            <pc:sldMk cId="4275680732" sldId="259"/>
            <ac:spMk id="58" creationId="{375E0459-6403-40CD-989D-56A4407CA12E}"/>
          </ac:spMkLst>
        </pc:spChg>
        <pc:spChg chg="add">
          <ac:chgData name="Perumalla, Srinu" userId="15e15523-9e6f-45e0-bb23-db6499857984" providerId="ADAL" clId="{241AA915-D8B8-479D-AC78-BC71D7A6C8DA}" dt="2024-04-03T17:44:23.337" v="45" actId="26606"/>
          <ac:spMkLst>
            <pc:docMk/>
            <pc:sldMk cId="4275680732" sldId="259"/>
            <ac:spMk id="60" creationId="{53E5B1A8-3AC9-4BD1-9BBC-78CA94F2D1BA}"/>
          </ac:spMkLst>
        </pc:spChg>
        <pc:picChg chg="mod ord">
          <ac:chgData name="Perumalla, Srinu" userId="15e15523-9e6f-45e0-bb23-db6499857984" providerId="ADAL" clId="{241AA915-D8B8-479D-AC78-BC71D7A6C8DA}" dt="2024-04-03T17:55:23.086" v="193" actId="14100"/>
          <ac:picMkLst>
            <pc:docMk/>
            <pc:sldMk cId="4275680732" sldId="259"/>
            <ac:picMk id="8" creationId="{9BE52A5F-CDFB-E99F-0CCA-CD2A72C4D95E}"/>
          </ac:picMkLst>
        </pc:picChg>
      </pc:sldChg>
      <pc:sldChg chg="addSp modSp del mod setBg addAnim">
        <pc:chgData name="Perumalla, Srinu" userId="15e15523-9e6f-45e0-bb23-db6499857984" providerId="ADAL" clId="{241AA915-D8B8-479D-AC78-BC71D7A6C8DA}" dt="2024-04-07T03:54:35.137" v="626" actId="2696"/>
        <pc:sldMkLst>
          <pc:docMk/>
          <pc:sldMk cId="2945616425" sldId="261"/>
        </pc:sldMkLst>
        <pc:spChg chg="add mod">
          <ac:chgData name="Perumalla, Srinu" userId="15e15523-9e6f-45e0-bb23-db6499857984" providerId="ADAL" clId="{241AA915-D8B8-479D-AC78-BC71D7A6C8DA}" dt="2024-04-03T18:42:35.424" v="343" actId="14100"/>
          <ac:spMkLst>
            <pc:docMk/>
            <pc:sldMk cId="2945616425" sldId="261"/>
            <ac:spMk id="2" creationId="{AFBA01B7-F19B-4E49-899A-1B927A28EE36}"/>
          </ac:spMkLst>
        </pc:spChg>
        <pc:spChg chg="mod">
          <ac:chgData name="Perumalla, Srinu" userId="15e15523-9e6f-45e0-bb23-db6499857984" providerId="ADAL" clId="{241AA915-D8B8-479D-AC78-BC71D7A6C8DA}" dt="2024-04-03T18:48:03.649" v="381" actId="20577"/>
          <ac:spMkLst>
            <pc:docMk/>
            <pc:sldMk cId="2945616425" sldId="261"/>
            <ac:spMk id="4" creationId="{8DE5C1DB-0F1B-86C3-B856-266CBD480E36}"/>
          </ac:spMkLst>
        </pc:spChg>
        <pc:spChg chg="add">
          <ac:chgData name="Perumalla, Srinu" userId="15e15523-9e6f-45e0-bb23-db6499857984" providerId="ADAL" clId="{241AA915-D8B8-479D-AC78-BC71D7A6C8DA}" dt="2024-04-03T17:51:57.942" v="136" actId="26606"/>
          <ac:spMkLst>
            <pc:docMk/>
            <pc:sldMk cId="2945616425" sldId="261"/>
            <ac:spMk id="11" creationId="{A3363022-C969-41E9-8EB2-E4C94908C1FA}"/>
          </ac:spMkLst>
        </pc:spChg>
        <pc:spChg chg="add">
          <ac:chgData name="Perumalla, Srinu" userId="15e15523-9e6f-45e0-bb23-db6499857984" providerId="ADAL" clId="{241AA915-D8B8-479D-AC78-BC71D7A6C8DA}" dt="2024-04-03T17:51:57.942" v="136" actId="26606"/>
          <ac:spMkLst>
            <pc:docMk/>
            <pc:sldMk cId="2945616425" sldId="261"/>
            <ac:spMk id="13" creationId="{8D1AD6B3-BE88-4CEB-BA17-790657CC4729}"/>
          </ac:spMkLst>
        </pc:spChg>
        <pc:grpChg chg="add">
          <ac:chgData name="Perumalla, Srinu" userId="15e15523-9e6f-45e0-bb23-db6499857984" providerId="ADAL" clId="{241AA915-D8B8-479D-AC78-BC71D7A6C8DA}" dt="2024-04-03T17:51:57.942" v="136" actId="26606"/>
          <ac:grpSpMkLst>
            <pc:docMk/>
            <pc:sldMk cId="2945616425" sldId="261"/>
            <ac:grpSpMk id="15" creationId="{89D1390B-7E13-4B4F-9CB2-391063412E54}"/>
          </ac:grpSpMkLst>
        </pc:grpChg>
        <pc:picChg chg="add mod">
          <ac:chgData name="Perumalla, Srinu" userId="15e15523-9e6f-45e0-bb23-db6499857984" providerId="ADAL" clId="{241AA915-D8B8-479D-AC78-BC71D7A6C8DA}" dt="2024-04-03T17:54:58.165" v="191" actId="14100"/>
          <ac:picMkLst>
            <pc:docMk/>
            <pc:sldMk cId="2945616425" sldId="261"/>
            <ac:picMk id="5" creationId="{0A8F5982-E033-49E3-A504-BDFC44D4D2CA}"/>
          </ac:picMkLst>
        </pc:picChg>
        <pc:picChg chg="add mod">
          <ac:chgData name="Perumalla, Srinu" userId="15e15523-9e6f-45e0-bb23-db6499857984" providerId="ADAL" clId="{241AA915-D8B8-479D-AC78-BC71D7A6C8DA}" dt="2024-04-03T18:41:30.240" v="306" actId="14100"/>
          <ac:picMkLst>
            <pc:docMk/>
            <pc:sldMk cId="2945616425" sldId="261"/>
            <ac:picMk id="8" creationId="{7799FDED-5C4B-573C-63C3-2F0A7B0FA8D0}"/>
          </ac:picMkLst>
        </pc:picChg>
      </pc:sldChg>
      <pc:sldChg chg="addSp delSp modSp mod">
        <pc:chgData name="Perumalla, Srinu" userId="15e15523-9e6f-45e0-bb23-db6499857984" providerId="ADAL" clId="{241AA915-D8B8-479D-AC78-BC71D7A6C8DA}" dt="2024-04-07T04:12:21.576" v="797" actId="403"/>
        <pc:sldMkLst>
          <pc:docMk/>
          <pc:sldMk cId="1102037841" sldId="262"/>
        </pc:sldMkLst>
        <pc:spChg chg="del mod">
          <ac:chgData name="Perumalla, Srinu" userId="15e15523-9e6f-45e0-bb23-db6499857984" providerId="ADAL" clId="{241AA915-D8B8-479D-AC78-BC71D7A6C8DA}" dt="2024-04-07T04:10:17.543" v="776" actId="21"/>
          <ac:spMkLst>
            <pc:docMk/>
            <pc:sldMk cId="1102037841" sldId="262"/>
            <ac:spMk id="2" creationId="{9C0B7B55-4E4D-973F-4276-35435FCFFD5C}"/>
          </ac:spMkLst>
        </pc:spChg>
        <pc:spChg chg="add del mod">
          <ac:chgData name="Perumalla, Srinu" userId="15e15523-9e6f-45e0-bb23-db6499857984" providerId="ADAL" clId="{241AA915-D8B8-479D-AC78-BC71D7A6C8DA}" dt="2024-04-07T04:10:17.543" v="776" actId="21"/>
          <ac:spMkLst>
            <pc:docMk/>
            <pc:sldMk cId="1102037841" sldId="262"/>
            <ac:spMk id="3" creationId="{011E967B-473E-84EC-441F-8E96B8D63344}"/>
          </ac:spMkLst>
        </pc:spChg>
        <pc:spChg chg="add">
          <ac:chgData name="Perumalla, Srinu" userId="15e15523-9e6f-45e0-bb23-db6499857984" providerId="ADAL" clId="{241AA915-D8B8-479D-AC78-BC71D7A6C8DA}" dt="2024-04-07T04:10:45.351" v="777"/>
          <ac:spMkLst>
            <pc:docMk/>
            <pc:sldMk cId="1102037841" sldId="262"/>
            <ac:spMk id="4" creationId="{FFADF157-97A4-BDEC-348D-9F404A94796E}"/>
          </ac:spMkLst>
        </pc:spChg>
        <pc:spChg chg="add">
          <ac:chgData name="Perumalla, Srinu" userId="15e15523-9e6f-45e0-bb23-db6499857984" providerId="ADAL" clId="{241AA915-D8B8-479D-AC78-BC71D7A6C8DA}" dt="2024-04-07T04:10:45.351" v="777"/>
          <ac:spMkLst>
            <pc:docMk/>
            <pc:sldMk cId="1102037841" sldId="262"/>
            <ac:spMk id="5" creationId="{3487A8C6-D12C-059B-9F9C-718884564BA7}"/>
          </ac:spMkLst>
        </pc:spChg>
        <pc:spChg chg="add mod">
          <ac:chgData name="Perumalla, Srinu" userId="15e15523-9e6f-45e0-bb23-db6499857984" providerId="ADAL" clId="{241AA915-D8B8-479D-AC78-BC71D7A6C8DA}" dt="2024-04-07T04:11:16.836" v="781" actId="403"/>
          <ac:spMkLst>
            <pc:docMk/>
            <pc:sldMk cId="1102037841" sldId="262"/>
            <ac:spMk id="7" creationId="{9AE6B26E-6354-26EB-7BE7-27C29D6AA594}"/>
          </ac:spMkLst>
        </pc:spChg>
        <pc:spChg chg="add mod">
          <ac:chgData name="Perumalla, Srinu" userId="15e15523-9e6f-45e0-bb23-db6499857984" providerId="ADAL" clId="{241AA915-D8B8-479D-AC78-BC71D7A6C8DA}" dt="2024-04-07T04:12:21.576" v="797" actId="403"/>
          <ac:spMkLst>
            <pc:docMk/>
            <pc:sldMk cId="1102037841" sldId="262"/>
            <ac:spMk id="10" creationId="{88AB9380-721D-785B-5A66-349FC88FF75E}"/>
          </ac:spMkLst>
        </pc:spChg>
        <pc:picChg chg="add mod">
          <ac:chgData name="Perumalla, Srinu" userId="15e15523-9e6f-45e0-bb23-db6499857984" providerId="ADAL" clId="{241AA915-D8B8-479D-AC78-BC71D7A6C8DA}" dt="2024-04-07T04:11:48.075" v="790" actId="14100"/>
          <ac:picMkLst>
            <pc:docMk/>
            <pc:sldMk cId="1102037841" sldId="262"/>
            <ac:picMk id="8" creationId="{E923C98A-27A3-FB66-8853-FF91FD582463}"/>
          </ac:picMkLst>
        </pc:picChg>
        <pc:picChg chg="add">
          <ac:chgData name="Perumalla, Srinu" userId="15e15523-9e6f-45e0-bb23-db6499857984" providerId="ADAL" clId="{241AA915-D8B8-479D-AC78-BC71D7A6C8DA}" dt="2024-04-07T04:10:45.351" v="777"/>
          <ac:picMkLst>
            <pc:docMk/>
            <pc:sldMk cId="1102037841" sldId="262"/>
            <ac:picMk id="3073" creationId="{C213C900-86D7-C47A-033E-5D93E6E55DC0}"/>
          </ac:picMkLst>
        </pc:picChg>
      </pc:sldChg>
      <pc:sldChg chg="addSp delSp modSp mod">
        <pc:chgData name="Perumalla, Srinu" userId="15e15523-9e6f-45e0-bb23-db6499857984" providerId="ADAL" clId="{241AA915-D8B8-479D-AC78-BC71D7A6C8DA}" dt="2024-04-07T04:27:00.147" v="973" actId="14100"/>
        <pc:sldMkLst>
          <pc:docMk/>
          <pc:sldMk cId="2589186105" sldId="263"/>
        </pc:sldMkLst>
        <pc:spChg chg="del mod">
          <ac:chgData name="Perumalla, Srinu" userId="15e15523-9e6f-45e0-bb23-db6499857984" providerId="ADAL" clId="{241AA915-D8B8-479D-AC78-BC71D7A6C8DA}" dt="2024-04-07T04:26:40.895" v="967"/>
          <ac:spMkLst>
            <pc:docMk/>
            <pc:sldMk cId="2589186105" sldId="263"/>
            <ac:spMk id="2" creationId="{9C0B7B55-4E4D-973F-4276-35435FCFFD5C}"/>
          </ac:spMkLst>
        </pc:spChg>
        <pc:spChg chg="add del mod">
          <ac:chgData name="Perumalla, Srinu" userId="15e15523-9e6f-45e0-bb23-db6499857984" providerId="ADAL" clId="{241AA915-D8B8-479D-AC78-BC71D7A6C8DA}" dt="2024-04-07T04:26:19.521" v="960" actId="21"/>
          <ac:spMkLst>
            <pc:docMk/>
            <pc:sldMk cId="2589186105" sldId="263"/>
            <ac:spMk id="3" creationId="{3ADB4160-2BB2-708F-995B-57FEF8CB10CB}"/>
          </ac:spMkLst>
        </pc:spChg>
        <pc:spChg chg="add mod">
          <ac:chgData name="Perumalla, Srinu" userId="15e15523-9e6f-45e0-bb23-db6499857984" providerId="ADAL" clId="{241AA915-D8B8-479D-AC78-BC71D7A6C8DA}" dt="2024-04-07T04:26:39.858" v="965" actId="255"/>
          <ac:spMkLst>
            <pc:docMk/>
            <pc:sldMk cId="2589186105" sldId="263"/>
            <ac:spMk id="5" creationId="{B5B9770C-9CFC-2466-AE94-0154AB28960B}"/>
          </ac:spMkLst>
        </pc:spChg>
        <pc:picChg chg="add mod">
          <ac:chgData name="Perumalla, Srinu" userId="15e15523-9e6f-45e0-bb23-db6499857984" providerId="ADAL" clId="{241AA915-D8B8-479D-AC78-BC71D7A6C8DA}" dt="2024-04-07T04:27:00.147" v="973" actId="14100"/>
          <ac:picMkLst>
            <pc:docMk/>
            <pc:sldMk cId="2589186105" sldId="263"/>
            <ac:picMk id="6" creationId="{E25257BC-B6A9-2562-299A-B25493FDC390}"/>
          </ac:picMkLst>
        </pc:picChg>
      </pc:sldChg>
      <pc:sldChg chg="addSp delSp modSp mod">
        <pc:chgData name="Perumalla, Srinu" userId="15e15523-9e6f-45e0-bb23-db6499857984" providerId="ADAL" clId="{241AA915-D8B8-479D-AC78-BC71D7A6C8DA}" dt="2024-04-07T04:32:30.287" v="1052" actId="1076"/>
        <pc:sldMkLst>
          <pc:docMk/>
          <pc:sldMk cId="2310841000" sldId="264"/>
        </pc:sldMkLst>
        <pc:spChg chg="del mod">
          <ac:chgData name="Perumalla, Srinu" userId="15e15523-9e6f-45e0-bb23-db6499857984" providerId="ADAL" clId="{241AA915-D8B8-479D-AC78-BC71D7A6C8DA}" dt="2024-04-07T04:31:33.077" v="1038" actId="21"/>
          <ac:spMkLst>
            <pc:docMk/>
            <pc:sldMk cId="2310841000" sldId="264"/>
            <ac:spMk id="2" creationId="{9C0B7B55-4E4D-973F-4276-35435FCFFD5C}"/>
          </ac:spMkLst>
        </pc:spChg>
        <pc:spChg chg="add del mod">
          <ac:chgData name="Perumalla, Srinu" userId="15e15523-9e6f-45e0-bb23-db6499857984" providerId="ADAL" clId="{241AA915-D8B8-479D-AC78-BC71D7A6C8DA}" dt="2024-04-07T04:32:30.287" v="1052" actId="1076"/>
          <ac:spMkLst>
            <pc:docMk/>
            <pc:sldMk cId="2310841000" sldId="264"/>
            <ac:spMk id="4" creationId="{D2B1F3F0-4D6B-B3DE-CB6B-2080614D37F8}"/>
          </ac:spMkLst>
        </pc:spChg>
        <pc:picChg chg="add mod">
          <ac:chgData name="Perumalla, Srinu" userId="15e15523-9e6f-45e0-bb23-db6499857984" providerId="ADAL" clId="{241AA915-D8B8-479D-AC78-BC71D7A6C8DA}" dt="2024-04-07T04:32:26.642" v="1051" actId="1076"/>
          <ac:picMkLst>
            <pc:docMk/>
            <pc:sldMk cId="2310841000" sldId="264"/>
            <ac:picMk id="5" creationId="{A555184B-4FC7-5D74-FC71-712277E5B87B}"/>
          </ac:picMkLst>
        </pc:picChg>
      </pc:sldChg>
      <pc:sldChg chg="new del">
        <pc:chgData name="Perumalla, Srinu" userId="15e15523-9e6f-45e0-bb23-db6499857984" providerId="ADAL" clId="{241AA915-D8B8-479D-AC78-BC71D7A6C8DA}" dt="2024-04-03T18:22:58.246" v="215" actId="2696"/>
        <pc:sldMkLst>
          <pc:docMk/>
          <pc:sldMk cId="1647421941" sldId="265"/>
        </pc:sldMkLst>
      </pc:sldChg>
      <pc:sldChg chg="addSp delSp modSp add del mod ord setBg">
        <pc:chgData name="Perumalla, Srinu" userId="15e15523-9e6f-45e0-bb23-db6499857984" providerId="ADAL" clId="{241AA915-D8B8-479D-AC78-BC71D7A6C8DA}" dt="2024-04-07T03:54:06.549" v="625" actId="2696"/>
        <pc:sldMkLst>
          <pc:docMk/>
          <pc:sldMk cId="2009010220" sldId="265"/>
        </pc:sldMkLst>
        <pc:spChg chg="del mod">
          <ac:chgData name="Perumalla, Srinu" userId="15e15523-9e6f-45e0-bb23-db6499857984" providerId="ADAL" clId="{241AA915-D8B8-479D-AC78-BC71D7A6C8DA}" dt="2024-04-07T03:49:11.437" v="559" actId="21"/>
          <ac:spMkLst>
            <pc:docMk/>
            <pc:sldMk cId="2009010220" sldId="265"/>
            <ac:spMk id="2" creationId="{45141C02-064A-2C3A-4023-C35F58B37B2F}"/>
          </ac:spMkLst>
        </pc:spChg>
        <pc:spChg chg="add del mod">
          <ac:chgData name="Perumalla, Srinu" userId="15e15523-9e6f-45e0-bb23-db6499857984" providerId="ADAL" clId="{241AA915-D8B8-479D-AC78-BC71D7A6C8DA}" dt="2024-04-07T03:49:03.616" v="554" actId="21"/>
          <ac:spMkLst>
            <pc:docMk/>
            <pc:sldMk cId="2009010220" sldId="265"/>
            <ac:spMk id="3" creationId="{98F955DB-259A-E318-0625-98EC59586020}"/>
          </ac:spMkLst>
        </pc:spChg>
        <pc:spChg chg="add del mod">
          <ac:chgData name="Perumalla, Srinu" userId="15e15523-9e6f-45e0-bb23-db6499857984" providerId="ADAL" clId="{241AA915-D8B8-479D-AC78-BC71D7A6C8DA}" dt="2024-04-07T03:49:11.437" v="559" actId="21"/>
          <ac:spMkLst>
            <pc:docMk/>
            <pc:sldMk cId="2009010220" sldId="265"/>
            <ac:spMk id="4" creationId="{35357B3E-C36F-20F3-F31D-7E442A658AA7}"/>
          </ac:spMkLst>
        </pc:spChg>
        <pc:spChg chg="add del mod">
          <ac:chgData name="Perumalla, Srinu" userId="15e15523-9e6f-45e0-bb23-db6499857984" providerId="ADAL" clId="{241AA915-D8B8-479D-AC78-BC71D7A6C8DA}" dt="2024-04-07T03:49:11.437" v="559" actId="21"/>
          <ac:spMkLst>
            <pc:docMk/>
            <pc:sldMk cId="2009010220" sldId="265"/>
            <ac:spMk id="6" creationId="{19E1EE40-522C-3B84-7463-6BAB91F1830C}"/>
          </ac:spMkLst>
        </pc:spChg>
        <pc:spChg chg="add del mod">
          <ac:chgData name="Perumalla, Srinu" userId="15e15523-9e6f-45e0-bb23-db6499857984" providerId="ADAL" clId="{241AA915-D8B8-479D-AC78-BC71D7A6C8DA}" dt="2024-04-07T03:49:03.616" v="554" actId="21"/>
          <ac:spMkLst>
            <pc:docMk/>
            <pc:sldMk cId="2009010220" sldId="265"/>
            <ac:spMk id="7" creationId="{1620738D-928D-02DD-DD30-6FCBE99E2A15}"/>
          </ac:spMkLst>
        </pc:spChg>
        <pc:spChg chg="add del mod">
          <ac:chgData name="Perumalla, Srinu" userId="15e15523-9e6f-45e0-bb23-db6499857984" providerId="ADAL" clId="{241AA915-D8B8-479D-AC78-BC71D7A6C8DA}" dt="2024-04-07T03:49:03.616" v="554" actId="21"/>
          <ac:spMkLst>
            <pc:docMk/>
            <pc:sldMk cId="2009010220" sldId="265"/>
            <ac:spMk id="8" creationId="{5F676362-A71C-ED39-C99B-B1A02A9D5ABD}"/>
          </ac:spMkLst>
        </pc:spChg>
        <pc:grpChg chg="add del">
          <ac:chgData name="Perumalla, Srinu" userId="15e15523-9e6f-45e0-bb23-db6499857984" providerId="ADAL" clId="{241AA915-D8B8-479D-AC78-BC71D7A6C8DA}" dt="2024-04-03T18:51:04.046" v="405" actId="26606"/>
          <ac:grpSpMkLst>
            <pc:docMk/>
            <pc:sldMk cId="2009010220" sldId="265"/>
            <ac:grpSpMk id="9" creationId="{5EFBDE31-BB3E-6CFC-23CD-B5976DA38438}"/>
          </ac:grpSpMkLst>
        </pc:grpChg>
        <pc:picChg chg="add del">
          <ac:chgData name="Perumalla, Srinu" userId="15e15523-9e6f-45e0-bb23-db6499857984" providerId="ADAL" clId="{241AA915-D8B8-479D-AC78-BC71D7A6C8DA}" dt="2024-04-03T18:51:04.046" v="405" actId="26606"/>
          <ac:picMkLst>
            <pc:docMk/>
            <pc:sldMk cId="2009010220" sldId="265"/>
            <ac:picMk id="5" creationId="{50A18F00-70A4-BB6B-C552-C64138078CCA}"/>
          </ac:picMkLst>
        </pc:picChg>
        <pc:picChg chg="add del mod">
          <ac:chgData name="Perumalla, Srinu" userId="15e15523-9e6f-45e0-bb23-db6499857984" providerId="ADAL" clId="{241AA915-D8B8-479D-AC78-BC71D7A6C8DA}" dt="2024-04-07T03:49:11.437" v="559" actId="21"/>
          <ac:picMkLst>
            <pc:docMk/>
            <pc:sldMk cId="2009010220" sldId="265"/>
            <ac:picMk id="1025" creationId="{96373EE3-BCD4-E761-A658-DCBD4300FFD2}"/>
          </ac:picMkLst>
        </pc:picChg>
        <pc:picChg chg="add del mod">
          <ac:chgData name="Perumalla, Srinu" userId="15e15523-9e6f-45e0-bb23-db6499857984" providerId="ADAL" clId="{241AA915-D8B8-479D-AC78-BC71D7A6C8DA}" dt="2024-04-07T03:49:03.616" v="554" actId="21"/>
          <ac:picMkLst>
            <pc:docMk/>
            <pc:sldMk cId="2009010220" sldId="265"/>
            <ac:picMk id="1028" creationId="{90A13C83-9E02-5BBC-AC88-6ACA8F89D85D}"/>
          </ac:picMkLst>
        </pc:picChg>
      </pc:sldChg>
      <pc:sldChg chg="add del">
        <pc:chgData name="Perumalla, Srinu" userId="15e15523-9e6f-45e0-bb23-db6499857984" providerId="ADAL" clId="{241AA915-D8B8-479D-AC78-BC71D7A6C8DA}" dt="2024-04-03T18:51:30.899" v="409" actId="27028"/>
        <pc:sldMkLst>
          <pc:docMk/>
          <pc:sldMk cId="2959721242" sldId="266"/>
        </pc:sldMkLst>
      </pc:sldChg>
      <pc:sldChg chg="addSp delSp modSp new mod setBg">
        <pc:chgData name="Perumalla, Srinu" userId="15e15523-9e6f-45e0-bb23-db6499857984" providerId="ADAL" clId="{241AA915-D8B8-479D-AC78-BC71D7A6C8DA}" dt="2024-04-06T02:06:49.959" v="504" actId="1076"/>
        <pc:sldMkLst>
          <pc:docMk/>
          <pc:sldMk cId="1818203579" sldId="267"/>
        </pc:sldMkLst>
        <pc:spChg chg="add del mod ord">
          <ac:chgData name="Perumalla, Srinu" userId="15e15523-9e6f-45e0-bb23-db6499857984" providerId="ADAL" clId="{241AA915-D8B8-479D-AC78-BC71D7A6C8DA}" dt="2024-04-06T02:06:04.202" v="497" actId="26606"/>
          <ac:spMkLst>
            <pc:docMk/>
            <pc:sldMk cId="1818203579" sldId="267"/>
            <ac:spMk id="2" creationId="{80A7619E-8477-A228-C0FE-3A5DF6DF0161}"/>
          </ac:spMkLst>
        </pc:spChg>
        <pc:spChg chg="add mod">
          <ac:chgData name="Perumalla, Srinu" userId="15e15523-9e6f-45e0-bb23-db6499857984" providerId="ADAL" clId="{241AA915-D8B8-479D-AC78-BC71D7A6C8DA}" dt="2024-04-06T02:06:49.959" v="504" actId="1076"/>
          <ac:spMkLst>
            <pc:docMk/>
            <pc:sldMk cId="1818203579" sldId="267"/>
            <ac:spMk id="3" creationId="{1E55ACEA-735F-C9D0-3646-20F9C0B3D26A}"/>
          </ac:spMkLst>
        </pc:spChg>
        <pc:spChg chg="add del">
          <ac:chgData name="Perumalla, Srinu" userId="15e15523-9e6f-45e0-bb23-db6499857984" providerId="ADAL" clId="{241AA915-D8B8-479D-AC78-BC71D7A6C8DA}" dt="2024-04-06T02:02:37.766" v="443" actId="26606"/>
          <ac:spMkLst>
            <pc:docMk/>
            <pc:sldMk cId="1818203579" sldId="267"/>
            <ac:spMk id="8" creationId="{09588DA8-065E-4F6F-8EFD-43104AB2E0CF}"/>
          </ac:spMkLst>
        </pc:spChg>
        <pc:spChg chg="add del">
          <ac:chgData name="Perumalla, Srinu" userId="15e15523-9e6f-45e0-bb23-db6499857984" providerId="ADAL" clId="{241AA915-D8B8-479D-AC78-BC71D7A6C8DA}" dt="2024-04-06T02:02:37.766" v="443" actId="26606"/>
          <ac:spMkLst>
            <pc:docMk/>
            <pc:sldMk cId="1818203579" sldId="267"/>
            <ac:spMk id="10" creationId="{C4285719-470E-454C-AF62-8323075F1F5B}"/>
          </ac:spMkLst>
        </pc:spChg>
        <pc:spChg chg="add del">
          <ac:chgData name="Perumalla, Srinu" userId="15e15523-9e6f-45e0-bb23-db6499857984" providerId="ADAL" clId="{241AA915-D8B8-479D-AC78-BC71D7A6C8DA}" dt="2024-04-06T02:02:37.766" v="443" actId="26606"/>
          <ac:spMkLst>
            <pc:docMk/>
            <pc:sldMk cId="1818203579" sldId="267"/>
            <ac:spMk id="12" creationId="{CD9FE4EF-C4D8-49A0-B2FF-81D8DB7D8A24}"/>
          </ac:spMkLst>
        </pc:spChg>
        <pc:spChg chg="add del">
          <ac:chgData name="Perumalla, Srinu" userId="15e15523-9e6f-45e0-bb23-db6499857984" providerId="ADAL" clId="{241AA915-D8B8-479D-AC78-BC71D7A6C8DA}" dt="2024-04-06T02:02:37.766" v="443" actId="26606"/>
          <ac:spMkLst>
            <pc:docMk/>
            <pc:sldMk cId="1818203579" sldId="267"/>
            <ac:spMk id="14" creationId="{4300840D-0A0B-4512-BACA-B439D5B9C57C}"/>
          </ac:spMkLst>
        </pc:spChg>
        <pc:spChg chg="add del">
          <ac:chgData name="Perumalla, Srinu" userId="15e15523-9e6f-45e0-bb23-db6499857984" providerId="ADAL" clId="{241AA915-D8B8-479D-AC78-BC71D7A6C8DA}" dt="2024-04-06T02:02:37.766" v="443" actId="26606"/>
          <ac:spMkLst>
            <pc:docMk/>
            <pc:sldMk cId="1818203579" sldId="267"/>
            <ac:spMk id="16" creationId="{D2B78728-A580-49A7-84F9-6EF6F583ADE0}"/>
          </ac:spMkLst>
        </pc:spChg>
        <pc:spChg chg="add del">
          <ac:chgData name="Perumalla, Srinu" userId="15e15523-9e6f-45e0-bb23-db6499857984" providerId="ADAL" clId="{241AA915-D8B8-479D-AC78-BC71D7A6C8DA}" dt="2024-04-06T02:02:37.766" v="443" actId="26606"/>
          <ac:spMkLst>
            <pc:docMk/>
            <pc:sldMk cId="1818203579" sldId="267"/>
            <ac:spMk id="18" creationId="{38FAA1A1-D861-433F-88FA-1E9D6FD31D11}"/>
          </ac:spMkLst>
        </pc:spChg>
        <pc:spChg chg="add del">
          <ac:chgData name="Perumalla, Srinu" userId="15e15523-9e6f-45e0-bb23-db6499857984" providerId="ADAL" clId="{241AA915-D8B8-479D-AC78-BC71D7A6C8DA}" dt="2024-04-06T02:02:37.766" v="443" actId="26606"/>
          <ac:spMkLst>
            <pc:docMk/>
            <pc:sldMk cId="1818203579" sldId="267"/>
            <ac:spMk id="20" creationId="{8D71EDA1-87BF-4D5D-AB79-F346FD19278A}"/>
          </ac:spMkLst>
        </pc:spChg>
        <pc:spChg chg="add del">
          <ac:chgData name="Perumalla, Srinu" userId="15e15523-9e6f-45e0-bb23-db6499857984" providerId="ADAL" clId="{241AA915-D8B8-479D-AC78-BC71D7A6C8DA}" dt="2024-04-06T02:06:04.202" v="497" actId="26606"/>
          <ac:spMkLst>
            <pc:docMk/>
            <pc:sldMk cId="1818203579" sldId="267"/>
            <ac:spMk id="22" creationId="{1B15ED52-F352-441B-82BF-E0EA34836D08}"/>
          </ac:spMkLst>
        </pc:spChg>
        <pc:spChg chg="add del">
          <ac:chgData name="Perumalla, Srinu" userId="15e15523-9e6f-45e0-bb23-db6499857984" providerId="ADAL" clId="{241AA915-D8B8-479D-AC78-BC71D7A6C8DA}" dt="2024-04-06T02:06:04.202" v="497" actId="26606"/>
          <ac:spMkLst>
            <pc:docMk/>
            <pc:sldMk cId="1818203579" sldId="267"/>
            <ac:spMk id="23" creationId="{3B2E3793-BFE6-45A2-9B7B-E18844431C99}"/>
          </ac:spMkLst>
        </pc:spChg>
        <pc:spChg chg="add del">
          <ac:chgData name="Perumalla, Srinu" userId="15e15523-9e6f-45e0-bb23-db6499857984" providerId="ADAL" clId="{241AA915-D8B8-479D-AC78-BC71D7A6C8DA}" dt="2024-04-06T02:06:04.202" v="497" actId="26606"/>
          <ac:spMkLst>
            <pc:docMk/>
            <pc:sldMk cId="1818203579" sldId="267"/>
            <ac:spMk id="24" creationId="{BC4C4868-CB8F-4AF9-9CDB-8108F2C19B67}"/>
          </ac:spMkLst>
        </pc:spChg>
        <pc:spChg chg="add del">
          <ac:chgData name="Perumalla, Srinu" userId="15e15523-9e6f-45e0-bb23-db6499857984" providerId="ADAL" clId="{241AA915-D8B8-479D-AC78-BC71D7A6C8DA}" dt="2024-04-06T02:06:04.202" v="497" actId="26606"/>
          <ac:spMkLst>
            <pc:docMk/>
            <pc:sldMk cId="1818203579" sldId="267"/>
            <ac:spMk id="25" creationId="{375E0459-6403-40CD-989D-56A4407CA12E}"/>
          </ac:spMkLst>
        </pc:spChg>
        <pc:spChg chg="add del">
          <ac:chgData name="Perumalla, Srinu" userId="15e15523-9e6f-45e0-bb23-db6499857984" providerId="ADAL" clId="{241AA915-D8B8-479D-AC78-BC71D7A6C8DA}" dt="2024-04-06T02:06:04.202" v="497" actId="26606"/>
          <ac:spMkLst>
            <pc:docMk/>
            <pc:sldMk cId="1818203579" sldId="267"/>
            <ac:spMk id="26" creationId="{53E5B1A8-3AC9-4BD1-9BBC-78CA94F2D1BA}"/>
          </ac:spMkLst>
        </pc:spChg>
        <pc:spChg chg="add del">
          <ac:chgData name="Perumalla, Srinu" userId="15e15523-9e6f-45e0-bb23-db6499857984" providerId="ADAL" clId="{241AA915-D8B8-479D-AC78-BC71D7A6C8DA}" dt="2024-04-06T02:06:04.202" v="497" actId="26606"/>
          <ac:spMkLst>
            <pc:docMk/>
            <pc:sldMk cId="1818203579" sldId="267"/>
            <ac:spMk id="31" creationId="{1B15ED52-F352-441B-82BF-E0EA34836D08}"/>
          </ac:spMkLst>
        </pc:spChg>
        <pc:spChg chg="add del">
          <ac:chgData name="Perumalla, Srinu" userId="15e15523-9e6f-45e0-bb23-db6499857984" providerId="ADAL" clId="{241AA915-D8B8-479D-AC78-BC71D7A6C8DA}" dt="2024-04-06T02:02:53.181" v="448" actId="26606"/>
          <ac:spMkLst>
            <pc:docMk/>
            <pc:sldMk cId="1818203579" sldId="267"/>
            <ac:spMk id="32" creationId="{BACC6370-2D7E-4714-9D71-7542949D7D5D}"/>
          </ac:spMkLst>
        </pc:spChg>
        <pc:spChg chg="add del">
          <ac:chgData name="Perumalla, Srinu" userId="15e15523-9e6f-45e0-bb23-db6499857984" providerId="ADAL" clId="{241AA915-D8B8-479D-AC78-BC71D7A6C8DA}" dt="2024-04-06T02:06:04.202" v="497" actId="26606"/>
          <ac:spMkLst>
            <pc:docMk/>
            <pc:sldMk cId="1818203579" sldId="267"/>
            <ac:spMk id="33" creationId="{3B2E3793-BFE6-45A2-9B7B-E18844431C99}"/>
          </ac:spMkLst>
        </pc:spChg>
        <pc:spChg chg="add del">
          <ac:chgData name="Perumalla, Srinu" userId="15e15523-9e6f-45e0-bb23-db6499857984" providerId="ADAL" clId="{241AA915-D8B8-479D-AC78-BC71D7A6C8DA}" dt="2024-04-06T02:02:53.181" v="448" actId="26606"/>
          <ac:spMkLst>
            <pc:docMk/>
            <pc:sldMk cId="1818203579" sldId="267"/>
            <ac:spMk id="34" creationId="{F68B3F68-107C-434F-AA38-110D5EA91B85}"/>
          </ac:spMkLst>
        </pc:spChg>
        <pc:spChg chg="add del">
          <ac:chgData name="Perumalla, Srinu" userId="15e15523-9e6f-45e0-bb23-db6499857984" providerId="ADAL" clId="{241AA915-D8B8-479D-AC78-BC71D7A6C8DA}" dt="2024-04-06T02:06:04.202" v="497" actId="26606"/>
          <ac:spMkLst>
            <pc:docMk/>
            <pc:sldMk cId="1818203579" sldId="267"/>
            <ac:spMk id="35" creationId="{BC4C4868-CB8F-4AF9-9CDB-8108F2C19B67}"/>
          </ac:spMkLst>
        </pc:spChg>
        <pc:spChg chg="add del">
          <ac:chgData name="Perumalla, Srinu" userId="15e15523-9e6f-45e0-bb23-db6499857984" providerId="ADAL" clId="{241AA915-D8B8-479D-AC78-BC71D7A6C8DA}" dt="2024-04-06T02:02:53.181" v="448" actId="26606"/>
          <ac:spMkLst>
            <pc:docMk/>
            <pc:sldMk cId="1818203579" sldId="267"/>
            <ac:spMk id="36" creationId="{AAD0DBB9-1A4B-4391-81D4-CB19F9AB918A}"/>
          </ac:spMkLst>
        </pc:spChg>
        <pc:spChg chg="add del">
          <ac:chgData name="Perumalla, Srinu" userId="15e15523-9e6f-45e0-bb23-db6499857984" providerId="ADAL" clId="{241AA915-D8B8-479D-AC78-BC71D7A6C8DA}" dt="2024-04-06T02:06:04.202" v="497" actId="26606"/>
          <ac:spMkLst>
            <pc:docMk/>
            <pc:sldMk cId="1818203579" sldId="267"/>
            <ac:spMk id="37" creationId="{375E0459-6403-40CD-989D-56A4407CA12E}"/>
          </ac:spMkLst>
        </pc:spChg>
        <pc:spChg chg="add del">
          <ac:chgData name="Perumalla, Srinu" userId="15e15523-9e6f-45e0-bb23-db6499857984" providerId="ADAL" clId="{241AA915-D8B8-479D-AC78-BC71D7A6C8DA}" dt="2024-04-06T02:02:53.181" v="448" actId="26606"/>
          <ac:spMkLst>
            <pc:docMk/>
            <pc:sldMk cId="1818203579" sldId="267"/>
            <ac:spMk id="38" creationId="{063BBA22-50EA-4C4D-BE05-F1CE4E63AA56}"/>
          </ac:spMkLst>
        </pc:spChg>
        <pc:spChg chg="add del">
          <ac:chgData name="Perumalla, Srinu" userId="15e15523-9e6f-45e0-bb23-db6499857984" providerId="ADAL" clId="{241AA915-D8B8-479D-AC78-BC71D7A6C8DA}" dt="2024-04-06T02:06:04.202" v="497" actId="26606"/>
          <ac:spMkLst>
            <pc:docMk/>
            <pc:sldMk cId="1818203579" sldId="267"/>
            <ac:spMk id="39" creationId="{53E5B1A8-3AC9-4BD1-9BBC-78CA94F2D1BA}"/>
          </ac:spMkLst>
        </pc:spChg>
        <pc:graphicFrameChg chg="add del">
          <ac:chgData name="Perumalla, Srinu" userId="15e15523-9e6f-45e0-bb23-db6499857984" providerId="ADAL" clId="{241AA915-D8B8-479D-AC78-BC71D7A6C8DA}" dt="2024-04-06T02:02:53.181" v="448" actId="26606"/>
          <ac:graphicFrameMkLst>
            <pc:docMk/>
            <pc:sldMk cId="1818203579" sldId="267"/>
            <ac:graphicFrameMk id="28" creationId="{CFAA5350-EB83-2F27-29EF-99D83A386CF3}"/>
          </ac:graphicFrameMkLst>
        </pc:graphicFrameChg>
        <pc:picChg chg="add mod">
          <ac:chgData name="Perumalla, Srinu" userId="15e15523-9e6f-45e0-bb23-db6499857984" providerId="ADAL" clId="{241AA915-D8B8-479D-AC78-BC71D7A6C8DA}" dt="2024-04-06T02:06:09.438" v="498" actId="14100"/>
          <ac:picMkLst>
            <pc:docMk/>
            <pc:sldMk cId="1818203579" sldId="267"/>
            <ac:picMk id="4" creationId="{C15AA0B1-E4C2-463F-A499-2E558A644523}"/>
          </ac:picMkLst>
        </pc:picChg>
      </pc:sldChg>
      <pc:sldChg chg="delSp modSp add mod">
        <pc:chgData name="Perumalla, Srinu" userId="15e15523-9e6f-45e0-bb23-db6499857984" providerId="ADAL" clId="{241AA915-D8B8-479D-AC78-BC71D7A6C8DA}" dt="2024-04-07T03:53:13.781" v="614"/>
        <pc:sldMkLst>
          <pc:docMk/>
          <pc:sldMk cId="426864776" sldId="268"/>
        </pc:sldMkLst>
        <pc:spChg chg="mod">
          <ac:chgData name="Perumalla, Srinu" userId="15e15523-9e6f-45e0-bb23-db6499857984" providerId="ADAL" clId="{241AA915-D8B8-479D-AC78-BC71D7A6C8DA}" dt="2024-04-07T03:51:28.545" v="591" actId="115"/>
          <ac:spMkLst>
            <pc:docMk/>
            <pc:sldMk cId="426864776" sldId="268"/>
            <ac:spMk id="2" creationId="{00000000-0000-0000-0000-000000000000}"/>
          </ac:spMkLst>
        </pc:spChg>
        <pc:spChg chg="mod">
          <ac:chgData name="Perumalla, Srinu" userId="15e15523-9e6f-45e0-bb23-db6499857984" providerId="ADAL" clId="{241AA915-D8B8-479D-AC78-BC71D7A6C8DA}" dt="2024-04-07T03:52:22.038" v="598" actId="115"/>
          <ac:spMkLst>
            <pc:docMk/>
            <pc:sldMk cId="426864776" sldId="268"/>
            <ac:spMk id="3" creationId="{00000000-0000-0000-0000-000000000000}"/>
          </ac:spMkLst>
        </pc:spChg>
        <pc:spChg chg="del mod">
          <ac:chgData name="Perumalla, Srinu" userId="15e15523-9e6f-45e0-bb23-db6499857984" providerId="ADAL" clId="{241AA915-D8B8-479D-AC78-BC71D7A6C8DA}" dt="2024-04-07T03:53:13.781" v="614"/>
          <ac:spMkLst>
            <pc:docMk/>
            <pc:sldMk cId="426864776" sldId="268"/>
            <ac:spMk id="4" creationId="{00000000-0000-0000-0000-000000000000}"/>
          </ac:spMkLst>
        </pc:spChg>
        <pc:picChg chg="mod">
          <ac:chgData name="Perumalla, Srinu" userId="15e15523-9e6f-45e0-bb23-db6499857984" providerId="ADAL" clId="{241AA915-D8B8-479D-AC78-BC71D7A6C8DA}" dt="2024-04-07T03:52:38.354" v="602" actId="14100"/>
          <ac:picMkLst>
            <pc:docMk/>
            <pc:sldMk cId="426864776" sldId="268"/>
            <ac:picMk id="5" creationId="{00000000-0000-0000-0000-000000000000}"/>
          </ac:picMkLst>
        </pc:picChg>
        <pc:picChg chg="del mod">
          <ac:chgData name="Perumalla, Srinu" userId="15e15523-9e6f-45e0-bb23-db6499857984" providerId="ADAL" clId="{241AA915-D8B8-479D-AC78-BC71D7A6C8DA}" dt="2024-04-07T03:52:50.693" v="606" actId="21"/>
          <ac:picMkLst>
            <pc:docMk/>
            <pc:sldMk cId="426864776" sldId="268"/>
            <ac:picMk id="6" creationId="{00000000-0000-0000-0000-000000000000}"/>
          </ac:picMkLst>
        </pc:picChg>
      </pc:sldChg>
      <pc:sldChg chg="add del">
        <pc:chgData name="Perumalla, Srinu" userId="15e15523-9e6f-45e0-bb23-db6499857984" providerId="ADAL" clId="{241AA915-D8B8-479D-AC78-BC71D7A6C8DA}" dt="2024-04-07T03:49:31.811" v="565" actId="27028"/>
        <pc:sldMkLst>
          <pc:docMk/>
          <pc:sldMk cId="1406825866" sldId="268"/>
        </pc:sldMkLst>
      </pc:sldChg>
      <pc:sldChg chg="add del">
        <pc:chgData name="Perumalla, Srinu" userId="15e15523-9e6f-45e0-bb23-db6499857984" providerId="ADAL" clId="{241AA915-D8B8-479D-AC78-BC71D7A6C8DA}" dt="2024-04-07T03:49:30.098" v="562" actId="27028"/>
        <pc:sldMkLst>
          <pc:docMk/>
          <pc:sldMk cId="3734060813" sldId="268"/>
        </pc:sldMkLst>
      </pc:sldChg>
      <pc:sldChg chg="addSp modSp new mod ord">
        <pc:chgData name="Perumalla, Srinu" userId="15e15523-9e6f-45e0-bb23-db6499857984" providerId="ADAL" clId="{241AA915-D8B8-479D-AC78-BC71D7A6C8DA}" dt="2024-04-07T03:54:57.674" v="630" actId="14100"/>
        <pc:sldMkLst>
          <pc:docMk/>
          <pc:sldMk cId="4244066952" sldId="269"/>
        </pc:sldMkLst>
        <pc:spChg chg="add mod">
          <ac:chgData name="Perumalla, Srinu" userId="15e15523-9e6f-45e0-bb23-db6499857984" providerId="ADAL" clId="{241AA915-D8B8-479D-AC78-BC71D7A6C8DA}" dt="2024-04-07T03:54:53.381" v="629" actId="1076"/>
          <ac:spMkLst>
            <pc:docMk/>
            <pc:sldMk cId="4244066952" sldId="269"/>
            <ac:spMk id="3" creationId="{A092068E-C8A7-77CB-D5E5-CA9E19B8F2D4}"/>
          </ac:spMkLst>
        </pc:spChg>
        <pc:picChg chg="add mod">
          <ac:chgData name="Perumalla, Srinu" userId="15e15523-9e6f-45e0-bb23-db6499857984" providerId="ADAL" clId="{241AA915-D8B8-479D-AC78-BC71D7A6C8DA}" dt="2024-04-07T03:54:57.674" v="630" actId="14100"/>
          <ac:picMkLst>
            <pc:docMk/>
            <pc:sldMk cId="4244066952" sldId="269"/>
            <ac:picMk id="6" creationId="{00000000-0000-0000-0000-000000000000}"/>
          </ac:picMkLst>
        </pc:picChg>
      </pc:sldChg>
      <pc:sldChg chg="addSp modSp new mod">
        <pc:chgData name="Perumalla, Srinu" userId="15e15523-9e6f-45e0-bb23-db6499857984" providerId="ADAL" clId="{241AA915-D8B8-479D-AC78-BC71D7A6C8DA}" dt="2024-04-07T04:01:02.797" v="678" actId="1076"/>
        <pc:sldMkLst>
          <pc:docMk/>
          <pc:sldMk cId="922387903" sldId="270"/>
        </pc:sldMkLst>
        <pc:spChg chg="add mod">
          <ac:chgData name="Perumalla, Srinu" userId="15e15523-9e6f-45e0-bb23-db6499857984" providerId="ADAL" clId="{241AA915-D8B8-479D-AC78-BC71D7A6C8DA}" dt="2024-04-07T04:00:35.319" v="675" actId="403"/>
          <ac:spMkLst>
            <pc:docMk/>
            <pc:sldMk cId="922387903" sldId="270"/>
            <ac:spMk id="3" creationId="{46808B60-1300-5ABE-4CE9-58B9C6493EC2}"/>
          </ac:spMkLst>
        </pc:spChg>
        <pc:spChg chg="add mod">
          <ac:chgData name="Perumalla, Srinu" userId="15e15523-9e6f-45e0-bb23-db6499857984" providerId="ADAL" clId="{241AA915-D8B8-479D-AC78-BC71D7A6C8DA}" dt="2024-04-07T04:01:02.797" v="678" actId="1076"/>
          <ac:spMkLst>
            <pc:docMk/>
            <pc:sldMk cId="922387903" sldId="270"/>
            <ac:spMk id="6" creationId="{188E5517-A0D6-E0B2-8AA0-C92E6A645281}"/>
          </ac:spMkLst>
        </pc:spChg>
        <pc:picChg chg="add mod">
          <ac:chgData name="Perumalla, Srinu" userId="15e15523-9e6f-45e0-bb23-db6499857984" providerId="ADAL" clId="{241AA915-D8B8-479D-AC78-BC71D7A6C8DA}" dt="2024-04-07T04:00:44.438" v="677" actId="14100"/>
          <ac:picMkLst>
            <pc:docMk/>
            <pc:sldMk cId="922387903" sldId="270"/>
            <ac:picMk id="4" creationId="{27B58331-5652-8311-4AE7-3B2195D76A2B}"/>
          </ac:picMkLst>
        </pc:picChg>
      </pc:sldChg>
      <pc:sldChg chg="addSp modSp new del mod">
        <pc:chgData name="Perumalla, Srinu" userId="15e15523-9e6f-45e0-bb23-db6499857984" providerId="ADAL" clId="{241AA915-D8B8-479D-AC78-BC71D7A6C8DA}" dt="2024-04-07T04:03:27.820" v="710" actId="2696"/>
        <pc:sldMkLst>
          <pc:docMk/>
          <pc:sldMk cId="642543300" sldId="271"/>
        </pc:sldMkLst>
        <pc:spChg chg="add mod">
          <ac:chgData name="Perumalla, Srinu" userId="15e15523-9e6f-45e0-bb23-db6499857984" providerId="ADAL" clId="{241AA915-D8B8-479D-AC78-BC71D7A6C8DA}" dt="2024-04-07T03:57:15.230" v="654" actId="255"/>
          <ac:spMkLst>
            <pc:docMk/>
            <pc:sldMk cId="642543300" sldId="271"/>
            <ac:spMk id="3" creationId="{4B98EB35-930B-5D09-5349-2BAAC0804C7F}"/>
          </ac:spMkLst>
        </pc:spChg>
      </pc:sldChg>
      <pc:sldChg chg="addSp modSp new mod">
        <pc:chgData name="Perumalla, Srinu" userId="15e15523-9e6f-45e0-bb23-db6499857984" providerId="ADAL" clId="{241AA915-D8B8-479D-AC78-BC71D7A6C8DA}" dt="2024-04-07T04:03:53.984" v="713" actId="14100"/>
        <pc:sldMkLst>
          <pc:docMk/>
          <pc:sldMk cId="1864792351" sldId="272"/>
        </pc:sldMkLst>
        <pc:spChg chg="add mod">
          <ac:chgData name="Perumalla, Srinu" userId="15e15523-9e6f-45e0-bb23-db6499857984" providerId="ADAL" clId="{241AA915-D8B8-479D-AC78-BC71D7A6C8DA}" dt="2024-04-07T04:02:36.571" v="700" actId="255"/>
          <ac:spMkLst>
            <pc:docMk/>
            <pc:sldMk cId="1864792351" sldId="272"/>
            <ac:spMk id="2" creationId="{5FD78936-1864-5B5B-29E6-0D99DEECFCAE}"/>
          </ac:spMkLst>
        </pc:spChg>
        <pc:spChg chg="add mod">
          <ac:chgData name="Perumalla, Srinu" userId="15e15523-9e6f-45e0-bb23-db6499857984" providerId="ADAL" clId="{241AA915-D8B8-479D-AC78-BC71D7A6C8DA}" dt="2024-04-07T04:03:53.984" v="713" actId="14100"/>
          <ac:spMkLst>
            <pc:docMk/>
            <pc:sldMk cId="1864792351" sldId="272"/>
            <ac:spMk id="3" creationId="{58A2FCE6-F2A8-BE90-1A4A-35CE51B927D3}"/>
          </ac:spMkLst>
        </pc:spChg>
        <pc:picChg chg="add mod">
          <ac:chgData name="Perumalla, Srinu" userId="15e15523-9e6f-45e0-bb23-db6499857984" providerId="ADAL" clId="{241AA915-D8B8-479D-AC78-BC71D7A6C8DA}" dt="2024-04-07T04:03:07.939" v="709" actId="14100"/>
          <ac:picMkLst>
            <pc:docMk/>
            <pc:sldMk cId="1864792351" sldId="272"/>
            <ac:picMk id="2049" creationId="{5A64122C-0FC3-6C4D-5750-42DC78BA1885}"/>
          </ac:picMkLst>
        </pc:picChg>
      </pc:sldChg>
      <pc:sldChg chg="addSp delSp modSp new mod">
        <pc:chgData name="Perumalla, Srinu" userId="15e15523-9e6f-45e0-bb23-db6499857984" providerId="ADAL" clId="{241AA915-D8B8-479D-AC78-BC71D7A6C8DA}" dt="2024-04-07T04:07:12.006" v="750" actId="1076"/>
        <pc:sldMkLst>
          <pc:docMk/>
          <pc:sldMk cId="2061736308" sldId="273"/>
        </pc:sldMkLst>
        <pc:spChg chg="add mod">
          <ac:chgData name="Perumalla, Srinu" userId="15e15523-9e6f-45e0-bb23-db6499857984" providerId="ADAL" clId="{241AA915-D8B8-479D-AC78-BC71D7A6C8DA}" dt="2024-04-07T04:06:37.621" v="743" actId="255"/>
          <ac:spMkLst>
            <pc:docMk/>
            <pc:sldMk cId="2061736308" sldId="273"/>
            <ac:spMk id="3" creationId="{3C8AE14D-353D-CC05-8925-E3076982A114}"/>
          </ac:spMkLst>
        </pc:spChg>
        <pc:picChg chg="add del mod">
          <ac:chgData name="Perumalla, Srinu" userId="15e15523-9e6f-45e0-bb23-db6499857984" providerId="ADAL" clId="{241AA915-D8B8-479D-AC78-BC71D7A6C8DA}" dt="2024-04-07T04:05:46.360" v="733" actId="21"/>
          <ac:picMkLst>
            <pc:docMk/>
            <pc:sldMk cId="2061736308" sldId="273"/>
            <ac:picMk id="4" creationId="{0454BBBC-8419-FD68-4AEC-7E47A0766AEF}"/>
          </ac:picMkLst>
        </pc:picChg>
        <pc:picChg chg="add mod">
          <ac:chgData name="Perumalla, Srinu" userId="15e15523-9e6f-45e0-bb23-db6499857984" providerId="ADAL" clId="{241AA915-D8B8-479D-AC78-BC71D7A6C8DA}" dt="2024-04-07T04:07:12.006" v="750" actId="1076"/>
          <ac:picMkLst>
            <pc:docMk/>
            <pc:sldMk cId="2061736308" sldId="273"/>
            <ac:picMk id="5" creationId="{FB683E54-91C5-DBEB-2AE6-28DEBABF73BC}"/>
          </ac:picMkLst>
        </pc:picChg>
      </pc:sldChg>
      <pc:sldChg chg="addSp modSp new mod">
        <pc:chgData name="Perumalla, Srinu" userId="15e15523-9e6f-45e0-bb23-db6499857984" providerId="ADAL" clId="{241AA915-D8B8-479D-AC78-BC71D7A6C8DA}" dt="2024-04-07T04:08:43.275" v="761" actId="14100"/>
        <pc:sldMkLst>
          <pc:docMk/>
          <pc:sldMk cId="3092968783" sldId="274"/>
        </pc:sldMkLst>
        <pc:spChg chg="add mod">
          <ac:chgData name="Perumalla, Srinu" userId="15e15523-9e6f-45e0-bb23-db6499857984" providerId="ADAL" clId="{241AA915-D8B8-479D-AC78-BC71D7A6C8DA}" dt="2024-04-07T04:07:44.937" v="753" actId="255"/>
          <ac:spMkLst>
            <pc:docMk/>
            <pc:sldMk cId="3092968783" sldId="274"/>
            <ac:spMk id="3" creationId="{E3D307A8-86D2-5C27-28BF-2A6F4A77A9F0}"/>
          </ac:spMkLst>
        </pc:spChg>
        <pc:picChg chg="add mod">
          <ac:chgData name="Perumalla, Srinu" userId="15e15523-9e6f-45e0-bb23-db6499857984" providerId="ADAL" clId="{241AA915-D8B8-479D-AC78-BC71D7A6C8DA}" dt="2024-04-07T04:08:43.275" v="761" actId="14100"/>
          <ac:picMkLst>
            <pc:docMk/>
            <pc:sldMk cId="3092968783" sldId="274"/>
            <ac:picMk id="4" creationId="{C06F2E61-3DAF-225D-F2F0-60CFC0D703E9}"/>
          </ac:picMkLst>
        </pc:picChg>
      </pc:sldChg>
      <pc:sldChg chg="addSp delSp modSp add mod">
        <pc:chgData name="Perumalla, Srinu" userId="15e15523-9e6f-45e0-bb23-db6499857984" providerId="ADAL" clId="{241AA915-D8B8-479D-AC78-BC71D7A6C8DA}" dt="2024-04-07T04:10:08.828" v="774" actId="14100"/>
        <pc:sldMkLst>
          <pc:docMk/>
          <pc:sldMk cId="1758017808" sldId="275"/>
        </pc:sldMkLst>
        <pc:spChg chg="del mod">
          <ac:chgData name="Perumalla, Srinu" userId="15e15523-9e6f-45e0-bb23-db6499857984" providerId="ADAL" clId="{241AA915-D8B8-479D-AC78-BC71D7A6C8DA}" dt="2024-04-07T04:08:49.707" v="762" actId="21"/>
          <ac:spMkLst>
            <pc:docMk/>
            <pc:sldMk cId="1758017808" sldId="275"/>
            <ac:spMk id="2" creationId="{00000000-0000-0000-0000-000000000000}"/>
          </ac:spMkLst>
        </pc:spChg>
        <pc:spChg chg="del mod">
          <ac:chgData name="Perumalla, Srinu" userId="15e15523-9e6f-45e0-bb23-db6499857984" providerId="ADAL" clId="{241AA915-D8B8-479D-AC78-BC71D7A6C8DA}" dt="2024-04-07T04:08:49.707" v="762" actId="21"/>
          <ac:spMkLst>
            <pc:docMk/>
            <pc:sldMk cId="1758017808" sldId="275"/>
            <ac:spMk id="3" creationId="{00000000-0000-0000-0000-000000000000}"/>
          </ac:spMkLst>
        </pc:spChg>
        <pc:spChg chg="del mod">
          <ac:chgData name="Perumalla, Srinu" userId="15e15523-9e6f-45e0-bb23-db6499857984" providerId="ADAL" clId="{241AA915-D8B8-479D-AC78-BC71D7A6C8DA}" dt="2024-04-07T03:56:43.314" v="647"/>
          <ac:spMkLst>
            <pc:docMk/>
            <pc:sldMk cId="1758017808" sldId="275"/>
            <ac:spMk id="4" creationId="{00000000-0000-0000-0000-000000000000}"/>
          </ac:spMkLst>
        </pc:spChg>
        <pc:spChg chg="add mod">
          <ac:chgData name="Perumalla, Srinu" userId="15e15523-9e6f-45e0-bb23-db6499857984" providerId="ADAL" clId="{241AA915-D8B8-479D-AC78-BC71D7A6C8DA}" dt="2024-04-07T04:09:26.785" v="768" actId="255"/>
          <ac:spMkLst>
            <pc:docMk/>
            <pc:sldMk cId="1758017808" sldId="275"/>
            <ac:spMk id="8" creationId="{6A671FB2-EE48-D1B1-E9DF-702A84079833}"/>
          </ac:spMkLst>
        </pc:spChg>
        <pc:picChg chg="del mod">
          <ac:chgData name="Perumalla, Srinu" userId="15e15523-9e6f-45e0-bb23-db6499857984" providerId="ADAL" clId="{241AA915-D8B8-479D-AC78-BC71D7A6C8DA}" dt="2024-04-07T04:08:49.707" v="762" actId="21"/>
          <ac:picMkLst>
            <pc:docMk/>
            <pc:sldMk cId="1758017808" sldId="275"/>
            <ac:picMk id="5" creationId="{00000000-0000-0000-0000-000000000000}"/>
          </ac:picMkLst>
        </pc:picChg>
        <pc:picChg chg="del mod">
          <ac:chgData name="Perumalla, Srinu" userId="15e15523-9e6f-45e0-bb23-db6499857984" providerId="ADAL" clId="{241AA915-D8B8-479D-AC78-BC71D7A6C8DA}" dt="2024-04-07T04:08:49.707" v="762" actId="21"/>
          <ac:picMkLst>
            <pc:docMk/>
            <pc:sldMk cId="1758017808" sldId="275"/>
            <ac:picMk id="6" creationId="{00000000-0000-0000-0000-000000000000}"/>
          </ac:picMkLst>
        </pc:picChg>
        <pc:picChg chg="add mod">
          <ac:chgData name="Perumalla, Srinu" userId="15e15523-9e6f-45e0-bb23-db6499857984" providerId="ADAL" clId="{241AA915-D8B8-479D-AC78-BC71D7A6C8DA}" dt="2024-04-07T04:10:08.828" v="774" actId="14100"/>
          <ac:picMkLst>
            <pc:docMk/>
            <pc:sldMk cId="1758017808" sldId="275"/>
            <ac:picMk id="9" creationId="{D993EFB9-3E72-679F-0036-01F778275695}"/>
          </ac:picMkLst>
        </pc:picChg>
      </pc:sldChg>
      <pc:sldChg chg="addSp modSp new mod">
        <pc:chgData name="Perumalla, Srinu" userId="15e15523-9e6f-45e0-bb23-db6499857984" providerId="ADAL" clId="{241AA915-D8B8-479D-AC78-BC71D7A6C8DA}" dt="2024-04-07T04:14:20.129" v="813" actId="1076"/>
        <pc:sldMkLst>
          <pc:docMk/>
          <pc:sldMk cId="2612269262" sldId="276"/>
        </pc:sldMkLst>
        <pc:spChg chg="add mod">
          <ac:chgData name="Perumalla, Srinu" userId="15e15523-9e6f-45e0-bb23-db6499857984" providerId="ADAL" clId="{241AA915-D8B8-479D-AC78-BC71D7A6C8DA}" dt="2024-04-07T04:13:09.636" v="805" actId="403"/>
          <ac:spMkLst>
            <pc:docMk/>
            <pc:sldMk cId="2612269262" sldId="276"/>
            <ac:spMk id="3" creationId="{44C0A9D0-1A0C-E514-0139-F4A3458D5E9C}"/>
          </ac:spMkLst>
        </pc:spChg>
        <pc:picChg chg="add mod">
          <ac:chgData name="Perumalla, Srinu" userId="15e15523-9e6f-45e0-bb23-db6499857984" providerId="ADAL" clId="{241AA915-D8B8-479D-AC78-BC71D7A6C8DA}" dt="2024-04-07T04:14:20.129" v="813" actId="1076"/>
          <ac:picMkLst>
            <pc:docMk/>
            <pc:sldMk cId="2612269262" sldId="276"/>
            <ac:picMk id="4" creationId="{97C72348-2E3C-F488-2ABF-1A9ADE482829}"/>
          </ac:picMkLst>
        </pc:picChg>
      </pc:sldChg>
      <pc:sldChg chg="addSp modSp add mod">
        <pc:chgData name="Perumalla, Srinu" userId="15e15523-9e6f-45e0-bb23-db6499857984" providerId="ADAL" clId="{241AA915-D8B8-479D-AC78-BC71D7A6C8DA}" dt="2024-04-07T04:15:27.953" v="823" actId="14100"/>
        <pc:sldMkLst>
          <pc:docMk/>
          <pc:sldMk cId="3765518433" sldId="277"/>
        </pc:sldMkLst>
        <pc:spChg chg="add mod">
          <ac:chgData name="Perumalla, Srinu" userId="15e15523-9e6f-45e0-bb23-db6499857984" providerId="ADAL" clId="{241AA915-D8B8-479D-AC78-BC71D7A6C8DA}" dt="2024-04-07T04:14:45.618" v="815" actId="1076"/>
          <ac:spMkLst>
            <pc:docMk/>
            <pc:sldMk cId="3765518433" sldId="277"/>
            <ac:spMk id="3" creationId="{C603DC29-FBAA-56DB-975C-4899F12E4F76}"/>
          </ac:spMkLst>
        </pc:spChg>
        <pc:picChg chg="add mod">
          <ac:chgData name="Perumalla, Srinu" userId="15e15523-9e6f-45e0-bb23-db6499857984" providerId="ADAL" clId="{241AA915-D8B8-479D-AC78-BC71D7A6C8DA}" dt="2024-04-07T04:15:27.953" v="823" actId="14100"/>
          <ac:picMkLst>
            <pc:docMk/>
            <pc:sldMk cId="3765518433" sldId="277"/>
            <ac:picMk id="4" creationId="{D4155DBE-4150-8DA6-A890-FFE21B9484CE}"/>
          </ac:picMkLst>
        </pc:picChg>
      </pc:sldChg>
      <pc:sldChg chg="addSp modSp add mod">
        <pc:chgData name="Perumalla, Srinu" userId="15e15523-9e6f-45e0-bb23-db6499857984" providerId="ADAL" clId="{241AA915-D8B8-479D-AC78-BC71D7A6C8DA}" dt="2024-04-07T04:30:35.611" v="1024" actId="1076"/>
        <pc:sldMkLst>
          <pc:docMk/>
          <pc:sldMk cId="1367715759" sldId="278"/>
        </pc:sldMkLst>
        <pc:spChg chg="add mod">
          <ac:chgData name="Perumalla, Srinu" userId="15e15523-9e6f-45e0-bb23-db6499857984" providerId="ADAL" clId="{241AA915-D8B8-479D-AC78-BC71D7A6C8DA}" dt="2024-04-07T04:30:35.611" v="1024" actId="1076"/>
          <ac:spMkLst>
            <pc:docMk/>
            <pc:sldMk cId="1367715759" sldId="278"/>
            <ac:spMk id="2" creationId="{AB05CD23-FAF7-A714-0142-F75B099C8C2A}"/>
          </ac:spMkLst>
        </pc:spChg>
        <pc:spChg chg="add mod">
          <ac:chgData name="Perumalla, Srinu" userId="15e15523-9e6f-45e0-bb23-db6499857984" providerId="ADAL" clId="{241AA915-D8B8-479D-AC78-BC71D7A6C8DA}" dt="2024-04-07T04:29:25.531" v="1003" actId="1076"/>
          <ac:spMkLst>
            <pc:docMk/>
            <pc:sldMk cId="1367715759" sldId="278"/>
            <ac:spMk id="3" creationId="{877F632F-81F9-E004-843B-B566D3BD8341}"/>
          </ac:spMkLst>
        </pc:spChg>
        <pc:picChg chg="add mod">
          <ac:chgData name="Perumalla, Srinu" userId="15e15523-9e6f-45e0-bb23-db6499857984" providerId="ADAL" clId="{241AA915-D8B8-479D-AC78-BC71D7A6C8DA}" dt="2024-04-07T04:30:32.212" v="1023" actId="1076"/>
          <ac:picMkLst>
            <pc:docMk/>
            <pc:sldMk cId="1367715759" sldId="278"/>
            <ac:picMk id="6145" creationId="{64579695-5371-2A80-47A1-7AAF82E206D0}"/>
          </ac:picMkLst>
        </pc:picChg>
      </pc:sldChg>
      <pc:sldChg chg="addSp modSp add mod">
        <pc:chgData name="Perumalla, Srinu" userId="15e15523-9e6f-45e0-bb23-db6499857984" providerId="ADAL" clId="{241AA915-D8B8-479D-AC78-BC71D7A6C8DA}" dt="2024-04-07T04:31:26.312" v="1036" actId="14100"/>
        <pc:sldMkLst>
          <pc:docMk/>
          <pc:sldMk cId="1978022135" sldId="279"/>
        </pc:sldMkLst>
        <pc:spChg chg="add mod">
          <ac:chgData name="Perumalla, Srinu" userId="15e15523-9e6f-45e0-bb23-db6499857984" providerId="ADAL" clId="{241AA915-D8B8-479D-AC78-BC71D7A6C8DA}" dt="2024-04-07T04:31:00.808" v="1028" actId="255"/>
          <ac:spMkLst>
            <pc:docMk/>
            <pc:sldMk cId="1978022135" sldId="279"/>
            <ac:spMk id="3" creationId="{5BF75D2B-DA3A-9761-B632-C82984A5E6C3}"/>
          </ac:spMkLst>
        </pc:spChg>
        <pc:picChg chg="add mod">
          <ac:chgData name="Perumalla, Srinu" userId="15e15523-9e6f-45e0-bb23-db6499857984" providerId="ADAL" clId="{241AA915-D8B8-479D-AC78-BC71D7A6C8DA}" dt="2024-04-07T04:31:26.312" v="1036" actId="14100"/>
          <ac:picMkLst>
            <pc:docMk/>
            <pc:sldMk cId="1978022135" sldId="279"/>
            <ac:picMk id="4" creationId="{77D8C264-A105-D8CB-9F50-0E12AA961156}"/>
          </ac:picMkLst>
        </pc:picChg>
      </pc:sldChg>
      <pc:sldChg chg="addSp modSp new mod">
        <pc:chgData name="Perumalla, Srinu" userId="15e15523-9e6f-45e0-bb23-db6499857984" providerId="ADAL" clId="{241AA915-D8B8-479D-AC78-BC71D7A6C8DA}" dt="2024-04-07T04:16:34.148" v="838" actId="14100"/>
        <pc:sldMkLst>
          <pc:docMk/>
          <pc:sldMk cId="1015714363" sldId="280"/>
        </pc:sldMkLst>
        <pc:picChg chg="add mod">
          <ac:chgData name="Perumalla, Srinu" userId="15e15523-9e6f-45e0-bb23-db6499857984" providerId="ADAL" clId="{241AA915-D8B8-479D-AC78-BC71D7A6C8DA}" dt="2024-04-07T04:16:34.148" v="838" actId="14100"/>
          <ac:picMkLst>
            <pc:docMk/>
            <pc:sldMk cId="1015714363" sldId="280"/>
            <ac:picMk id="2" creationId="{DBBCD028-0CFF-9E6D-F3C1-6EA37B2F7420}"/>
          </ac:picMkLst>
        </pc:picChg>
      </pc:sldChg>
      <pc:sldChg chg="addSp modSp new mod">
        <pc:chgData name="Perumalla, Srinu" userId="15e15523-9e6f-45e0-bb23-db6499857984" providerId="ADAL" clId="{241AA915-D8B8-479D-AC78-BC71D7A6C8DA}" dt="2024-04-07T04:17:08.606" v="847" actId="14100"/>
        <pc:sldMkLst>
          <pc:docMk/>
          <pc:sldMk cId="2493359312" sldId="281"/>
        </pc:sldMkLst>
        <pc:picChg chg="add mod">
          <ac:chgData name="Perumalla, Srinu" userId="15e15523-9e6f-45e0-bb23-db6499857984" providerId="ADAL" clId="{241AA915-D8B8-479D-AC78-BC71D7A6C8DA}" dt="2024-04-07T04:17:08.606" v="847" actId="14100"/>
          <ac:picMkLst>
            <pc:docMk/>
            <pc:sldMk cId="2493359312" sldId="281"/>
            <ac:picMk id="2" creationId="{4DD9830C-7F5E-D28E-718D-522D02428C42}"/>
          </ac:picMkLst>
        </pc:picChg>
      </pc:sldChg>
      <pc:sldChg chg="addSp modSp new mod">
        <pc:chgData name="Perumalla, Srinu" userId="15e15523-9e6f-45e0-bb23-db6499857984" providerId="ADAL" clId="{241AA915-D8B8-479D-AC78-BC71D7A6C8DA}" dt="2024-04-07T04:18:41.275" v="871" actId="20577"/>
        <pc:sldMkLst>
          <pc:docMk/>
          <pc:sldMk cId="2173442246" sldId="282"/>
        </pc:sldMkLst>
        <pc:spChg chg="add mod">
          <ac:chgData name="Perumalla, Srinu" userId="15e15523-9e6f-45e0-bb23-db6499857984" providerId="ADAL" clId="{241AA915-D8B8-479D-AC78-BC71D7A6C8DA}" dt="2024-04-07T04:18:41.275" v="871" actId="20577"/>
          <ac:spMkLst>
            <pc:docMk/>
            <pc:sldMk cId="2173442246" sldId="282"/>
            <ac:spMk id="2" creationId="{8DCF9009-806F-8639-0441-05172C5C123A}"/>
          </ac:spMkLst>
        </pc:spChg>
        <pc:spChg chg="add mod">
          <ac:chgData name="Perumalla, Srinu" userId="15e15523-9e6f-45e0-bb23-db6499857984" providerId="ADAL" clId="{241AA915-D8B8-479D-AC78-BC71D7A6C8DA}" dt="2024-04-07T04:17:24.786" v="850" actId="1076"/>
          <ac:spMkLst>
            <pc:docMk/>
            <pc:sldMk cId="2173442246" sldId="282"/>
            <ac:spMk id="3" creationId="{4EF02B63-1D69-1118-7CB9-C9574EF773F0}"/>
          </ac:spMkLst>
        </pc:spChg>
        <pc:picChg chg="add mod">
          <ac:chgData name="Perumalla, Srinu" userId="15e15523-9e6f-45e0-bb23-db6499857984" providerId="ADAL" clId="{241AA915-D8B8-479D-AC78-BC71D7A6C8DA}" dt="2024-04-07T04:18:37.314" v="869" actId="1076"/>
          <ac:picMkLst>
            <pc:docMk/>
            <pc:sldMk cId="2173442246" sldId="282"/>
            <ac:picMk id="4097" creationId="{115F4472-BE96-FE7C-C6BC-26DC6A80EAD7}"/>
          </ac:picMkLst>
        </pc:picChg>
      </pc:sldChg>
      <pc:sldChg chg="addSp modSp new mod">
        <pc:chgData name="Perumalla, Srinu" userId="15e15523-9e6f-45e0-bb23-db6499857984" providerId="ADAL" clId="{241AA915-D8B8-479D-AC78-BC71D7A6C8DA}" dt="2024-04-07T04:20:52.662" v="896" actId="14100"/>
        <pc:sldMkLst>
          <pc:docMk/>
          <pc:sldMk cId="1663417893" sldId="283"/>
        </pc:sldMkLst>
        <pc:spChg chg="add mod">
          <ac:chgData name="Perumalla, Srinu" userId="15e15523-9e6f-45e0-bb23-db6499857984" providerId="ADAL" clId="{241AA915-D8B8-479D-AC78-BC71D7A6C8DA}" dt="2024-04-07T04:20:44.281" v="893" actId="1076"/>
          <ac:spMkLst>
            <pc:docMk/>
            <pc:sldMk cId="1663417893" sldId="283"/>
            <ac:spMk id="3" creationId="{356BD8D2-A949-45CA-F995-CC92EA6FD9E4}"/>
          </ac:spMkLst>
        </pc:spChg>
        <pc:picChg chg="add mod">
          <ac:chgData name="Perumalla, Srinu" userId="15e15523-9e6f-45e0-bb23-db6499857984" providerId="ADAL" clId="{241AA915-D8B8-479D-AC78-BC71D7A6C8DA}" dt="2024-04-07T04:20:52.662" v="896" actId="14100"/>
          <ac:picMkLst>
            <pc:docMk/>
            <pc:sldMk cId="1663417893" sldId="283"/>
            <ac:picMk id="4" creationId="{53CB7336-6516-3360-B53F-4919F6FD6711}"/>
          </ac:picMkLst>
        </pc:picChg>
      </pc:sldChg>
      <pc:sldChg chg="addSp modSp new mod">
        <pc:chgData name="Perumalla, Srinu" userId="15e15523-9e6f-45e0-bb23-db6499857984" providerId="ADAL" clId="{241AA915-D8B8-479D-AC78-BC71D7A6C8DA}" dt="2024-04-07T04:21:41.587" v="908" actId="14100"/>
        <pc:sldMkLst>
          <pc:docMk/>
          <pc:sldMk cId="3163039708" sldId="284"/>
        </pc:sldMkLst>
        <pc:spChg chg="add mod">
          <ac:chgData name="Perumalla, Srinu" userId="15e15523-9e6f-45e0-bb23-db6499857984" providerId="ADAL" clId="{241AA915-D8B8-479D-AC78-BC71D7A6C8DA}" dt="2024-04-07T04:21:22.818" v="904" actId="1076"/>
          <ac:spMkLst>
            <pc:docMk/>
            <pc:sldMk cId="3163039708" sldId="284"/>
            <ac:spMk id="3" creationId="{520C93AA-EAD6-97E8-B339-4DA4D68E8DF1}"/>
          </ac:spMkLst>
        </pc:spChg>
        <pc:picChg chg="add mod">
          <ac:chgData name="Perumalla, Srinu" userId="15e15523-9e6f-45e0-bb23-db6499857984" providerId="ADAL" clId="{241AA915-D8B8-479D-AC78-BC71D7A6C8DA}" dt="2024-04-07T04:21:41.587" v="908" actId="14100"/>
          <ac:picMkLst>
            <pc:docMk/>
            <pc:sldMk cId="3163039708" sldId="284"/>
            <ac:picMk id="4" creationId="{59F6B590-9C55-B529-5BC4-882AA538F29A}"/>
          </ac:picMkLst>
        </pc:picChg>
      </pc:sldChg>
      <pc:sldChg chg="addSp modSp new mod">
        <pc:chgData name="Perumalla, Srinu" userId="15e15523-9e6f-45e0-bb23-db6499857984" providerId="ADAL" clId="{241AA915-D8B8-479D-AC78-BC71D7A6C8DA}" dt="2024-04-07T04:23:28.573" v="932" actId="1076"/>
        <pc:sldMkLst>
          <pc:docMk/>
          <pc:sldMk cId="3942165923" sldId="285"/>
        </pc:sldMkLst>
        <pc:spChg chg="add mod">
          <ac:chgData name="Perumalla, Srinu" userId="15e15523-9e6f-45e0-bb23-db6499857984" providerId="ADAL" clId="{241AA915-D8B8-479D-AC78-BC71D7A6C8DA}" dt="2024-04-07T04:23:28.573" v="932" actId="1076"/>
          <ac:spMkLst>
            <pc:docMk/>
            <pc:sldMk cId="3942165923" sldId="285"/>
            <ac:spMk id="2" creationId="{8A52E939-BEE0-89CD-247C-F4FA27F6C743}"/>
          </ac:spMkLst>
        </pc:spChg>
        <pc:spChg chg="add mod">
          <ac:chgData name="Perumalla, Srinu" userId="15e15523-9e6f-45e0-bb23-db6499857984" providerId="ADAL" clId="{241AA915-D8B8-479D-AC78-BC71D7A6C8DA}" dt="2024-04-07T04:22:10.909" v="913" actId="1076"/>
          <ac:spMkLst>
            <pc:docMk/>
            <pc:sldMk cId="3942165923" sldId="285"/>
            <ac:spMk id="3" creationId="{B98E3BCB-FBF1-0918-BAA9-B7CC74B2085F}"/>
          </ac:spMkLst>
        </pc:spChg>
        <pc:picChg chg="add mod">
          <ac:chgData name="Perumalla, Srinu" userId="15e15523-9e6f-45e0-bb23-db6499857984" providerId="ADAL" clId="{241AA915-D8B8-479D-AC78-BC71D7A6C8DA}" dt="2024-04-07T04:23:20.035" v="931" actId="1076"/>
          <ac:picMkLst>
            <pc:docMk/>
            <pc:sldMk cId="3942165923" sldId="285"/>
            <ac:picMk id="5121" creationId="{A73FF45B-2ADB-1757-AB68-3EADA175FBCF}"/>
          </ac:picMkLst>
        </pc:picChg>
      </pc:sldChg>
      <pc:sldChg chg="addSp modSp new mod">
        <pc:chgData name="Perumalla, Srinu" userId="15e15523-9e6f-45e0-bb23-db6499857984" providerId="ADAL" clId="{241AA915-D8B8-479D-AC78-BC71D7A6C8DA}" dt="2024-04-07T04:24:30.204" v="943" actId="14100"/>
        <pc:sldMkLst>
          <pc:docMk/>
          <pc:sldMk cId="423913139" sldId="286"/>
        </pc:sldMkLst>
        <pc:spChg chg="add mod">
          <ac:chgData name="Perumalla, Srinu" userId="15e15523-9e6f-45e0-bb23-db6499857984" providerId="ADAL" clId="{241AA915-D8B8-479D-AC78-BC71D7A6C8DA}" dt="2024-04-07T04:24:23.433" v="941" actId="255"/>
          <ac:spMkLst>
            <pc:docMk/>
            <pc:sldMk cId="423913139" sldId="286"/>
            <ac:spMk id="4" creationId="{545F5FE9-B511-2EA3-96BC-F77DF0A91A2B}"/>
          </ac:spMkLst>
        </pc:spChg>
        <pc:picChg chg="add mod">
          <ac:chgData name="Perumalla, Srinu" userId="15e15523-9e6f-45e0-bb23-db6499857984" providerId="ADAL" clId="{241AA915-D8B8-479D-AC78-BC71D7A6C8DA}" dt="2024-04-07T04:24:30.204" v="943" actId="14100"/>
          <ac:picMkLst>
            <pc:docMk/>
            <pc:sldMk cId="423913139" sldId="286"/>
            <ac:picMk id="2" creationId="{10D56082-96B3-9741-92ED-B6EA9ABB3893}"/>
          </ac:picMkLst>
        </pc:picChg>
      </pc:sldChg>
      <pc:sldChg chg="addSp modSp new mod">
        <pc:chgData name="Perumalla, Srinu" userId="15e15523-9e6f-45e0-bb23-db6499857984" providerId="ADAL" clId="{241AA915-D8B8-479D-AC78-BC71D7A6C8DA}" dt="2024-04-07T04:25:22.696" v="955" actId="1076"/>
        <pc:sldMkLst>
          <pc:docMk/>
          <pc:sldMk cId="2894120337" sldId="287"/>
        </pc:sldMkLst>
        <pc:spChg chg="add mod">
          <ac:chgData name="Perumalla, Srinu" userId="15e15523-9e6f-45e0-bb23-db6499857984" providerId="ADAL" clId="{241AA915-D8B8-479D-AC78-BC71D7A6C8DA}" dt="2024-04-07T04:25:22.696" v="955" actId="1076"/>
          <ac:spMkLst>
            <pc:docMk/>
            <pc:sldMk cId="2894120337" sldId="287"/>
            <ac:spMk id="3" creationId="{33A77F25-1E7D-77FA-78E5-D6A76FCF13B2}"/>
          </ac:spMkLst>
        </pc:spChg>
        <pc:picChg chg="add mod">
          <ac:chgData name="Perumalla, Srinu" userId="15e15523-9e6f-45e0-bb23-db6499857984" providerId="ADAL" clId="{241AA915-D8B8-479D-AC78-BC71D7A6C8DA}" dt="2024-04-07T04:25:19.486" v="954" actId="14100"/>
          <ac:picMkLst>
            <pc:docMk/>
            <pc:sldMk cId="2894120337" sldId="287"/>
            <ac:picMk id="4" creationId="{4896EA5D-80AF-F871-2C42-99906FB03000}"/>
          </ac:picMkLst>
        </pc:picChg>
      </pc:sldChg>
      <pc:sldChg chg="addSp modSp add mod">
        <pc:chgData name="Perumalla, Srinu" userId="15e15523-9e6f-45e0-bb23-db6499857984" providerId="ADAL" clId="{241AA915-D8B8-479D-AC78-BC71D7A6C8DA}" dt="2024-04-07T04:28:13.750" v="989" actId="1076"/>
        <pc:sldMkLst>
          <pc:docMk/>
          <pc:sldMk cId="256246234" sldId="288"/>
        </pc:sldMkLst>
        <pc:spChg chg="add mod">
          <ac:chgData name="Perumalla, Srinu" userId="15e15523-9e6f-45e0-bb23-db6499857984" providerId="ADAL" clId="{241AA915-D8B8-479D-AC78-BC71D7A6C8DA}" dt="2024-04-07T04:28:13.750" v="989" actId="1076"/>
          <ac:spMkLst>
            <pc:docMk/>
            <pc:sldMk cId="256246234" sldId="288"/>
            <ac:spMk id="3" creationId="{5AF4DD43-3DDF-FFEB-6301-3BC13FCA7F8C}"/>
          </ac:spMkLst>
        </pc:spChg>
        <pc:picChg chg="add mod">
          <ac:chgData name="Perumalla, Srinu" userId="15e15523-9e6f-45e0-bb23-db6499857984" providerId="ADAL" clId="{241AA915-D8B8-479D-AC78-BC71D7A6C8DA}" dt="2024-04-07T04:28:09.536" v="988" actId="14100"/>
          <ac:picMkLst>
            <pc:docMk/>
            <pc:sldMk cId="256246234" sldId="288"/>
            <ac:picMk id="4" creationId="{27730C8B-FA36-ED7A-AF2E-00192004029C}"/>
          </ac:picMkLst>
        </pc:picChg>
      </pc:sldChg>
      <pc:sldChg chg="new del">
        <pc:chgData name="Perumalla, Srinu" userId="15e15523-9e6f-45e0-bb23-db6499857984" providerId="ADAL" clId="{241AA915-D8B8-479D-AC78-BC71D7A6C8DA}" dt="2024-04-07T04:25:55.263" v="957" actId="2696"/>
        <pc:sldMkLst>
          <pc:docMk/>
          <pc:sldMk cId="2728287754" sldId="288"/>
        </pc:sldMkLst>
      </pc:sldChg>
      <pc:sldChg chg="addSp modSp new mod">
        <pc:chgData name="Perumalla, Srinu" userId="15e15523-9e6f-45e0-bb23-db6499857984" providerId="ADAL" clId="{241AA915-D8B8-479D-AC78-BC71D7A6C8DA}" dt="2024-04-07T04:29:07.690" v="1001" actId="1076"/>
        <pc:sldMkLst>
          <pc:docMk/>
          <pc:sldMk cId="4080857369" sldId="289"/>
        </pc:sldMkLst>
        <pc:spChg chg="add mod">
          <ac:chgData name="Perumalla, Srinu" userId="15e15523-9e6f-45e0-bb23-db6499857984" providerId="ADAL" clId="{241AA915-D8B8-479D-AC78-BC71D7A6C8DA}" dt="2024-04-07T04:29:07.690" v="1001" actId="1076"/>
          <ac:spMkLst>
            <pc:docMk/>
            <pc:sldMk cId="4080857369" sldId="289"/>
            <ac:spMk id="3" creationId="{FD826788-2D78-CDF6-C942-D27F771F6119}"/>
          </ac:spMkLst>
        </pc:spChg>
        <pc:picChg chg="add mod">
          <ac:chgData name="Perumalla, Srinu" userId="15e15523-9e6f-45e0-bb23-db6499857984" providerId="ADAL" clId="{241AA915-D8B8-479D-AC78-BC71D7A6C8DA}" dt="2024-04-07T04:29:00.820" v="1000" actId="1076"/>
          <ac:picMkLst>
            <pc:docMk/>
            <pc:sldMk cId="4080857369" sldId="289"/>
            <ac:picMk id="4" creationId="{355F0344-EAED-08A0-C98D-2C04B803BCA6}"/>
          </ac:picMkLst>
        </pc:picChg>
      </pc:sldChg>
      <pc:sldChg chg="addSp modSp new mod">
        <pc:chgData name="Perumalla, Srinu" userId="15e15523-9e6f-45e0-bb23-db6499857984" providerId="ADAL" clId="{241AA915-D8B8-479D-AC78-BC71D7A6C8DA}" dt="2024-04-07T04:33:21.453" v="1063" actId="14100"/>
        <pc:sldMkLst>
          <pc:docMk/>
          <pc:sldMk cId="2345475611" sldId="290"/>
        </pc:sldMkLst>
        <pc:spChg chg="add mod">
          <ac:chgData name="Perumalla, Srinu" userId="15e15523-9e6f-45e0-bb23-db6499857984" providerId="ADAL" clId="{241AA915-D8B8-479D-AC78-BC71D7A6C8DA}" dt="2024-04-07T04:32:58.941" v="1058" actId="255"/>
          <ac:spMkLst>
            <pc:docMk/>
            <pc:sldMk cId="2345475611" sldId="290"/>
            <ac:spMk id="3" creationId="{C19B4417-AF62-FB93-888C-65847E549FAC}"/>
          </ac:spMkLst>
        </pc:spChg>
        <pc:picChg chg="add mod">
          <ac:chgData name="Perumalla, Srinu" userId="15e15523-9e6f-45e0-bb23-db6499857984" providerId="ADAL" clId="{241AA915-D8B8-479D-AC78-BC71D7A6C8DA}" dt="2024-04-07T04:33:21.453" v="1063" actId="14100"/>
          <ac:picMkLst>
            <pc:docMk/>
            <pc:sldMk cId="2345475611" sldId="290"/>
            <ac:picMk id="4" creationId="{581E0157-0ADF-7895-1512-A331E7C43FAE}"/>
          </ac:picMkLst>
        </pc:picChg>
      </pc:sldChg>
      <pc:sldChg chg="addSp modSp new mod">
        <pc:chgData name="Perumalla, Srinu" userId="15e15523-9e6f-45e0-bb23-db6499857984" providerId="ADAL" clId="{241AA915-D8B8-479D-AC78-BC71D7A6C8DA}" dt="2024-04-07T04:39:36.682" v="1080" actId="14100"/>
        <pc:sldMkLst>
          <pc:docMk/>
          <pc:sldMk cId="1374107811" sldId="291"/>
        </pc:sldMkLst>
        <pc:spChg chg="add mod">
          <ac:chgData name="Perumalla, Srinu" userId="15e15523-9e6f-45e0-bb23-db6499857984" providerId="ADAL" clId="{241AA915-D8B8-479D-AC78-BC71D7A6C8DA}" dt="2024-04-07T04:39:36.682" v="1080" actId="14100"/>
          <ac:spMkLst>
            <pc:docMk/>
            <pc:sldMk cId="1374107811" sldId="291"/>
            <ac:spMk id="2" creationId="{20EDB595-3D81-216D-A8E5-AFFB0A9273A2}"/>
          </ac:spMkLst>
        </pc:spChg>
        <pc:spChg chg="add">
          <ac:chgData name="Perumalla, Srinu" userId="15e15523-9e6f-45e0-bb23-db6499857984" providerId="ADAL" clId="{241AA915-D8B8-479D-AC78-BC71D7A6C8DA}" dt="2024-04-07T04:33:47.793" v="1065"/>
          <ac:spMkLst>
            <pc:docMk/>
            <pc:sldMk cId="1374107811" sldId="291"/>
            <ac:spMk id="3" creationId="{CB10D54D-BACC-170E-5817-252FED540D6B}"/>
          </ac:spMkLst>
        </pc:spChg>
        <pc:picChg chg="add mod">
          <ac:chgData name="Perumalla, Srinu" userId="15e15523-9e6f-45e0-bb23-db6499857984" providerId="ADAL" clId="{241AA915-D8B8-479D-AC78-BC71D7A6C8DA}" dt="2024-04-07T04:39:30.512" v="1079" actId="1076"/>
          <ac:picMkLst>
            <pc:docMk/>
            <pc:sldMk cId="1374107811" sldId="291"/>
            <ac:picMk id="7169" creationId="{85D73139-223A-063C-132A-904974705E98}"/>
          </ac:picMkLst>
        </pc:picChg>
      </pc:sldChg>
      <pc:sldChg chg="addSp modSp new mod">
        <pc:chgData name="Perumalla, Srinu" userId="15e15523-9e6f-45e0-bb23-db6499857984" providerId="ADAL" clId="{241AA915-D8B8-479D-AC78-BC71D7A6C8DA}" dt="2024-04-07T04:41:42.298" v="1094" actId="1076"/>
        <pc:sldMkLst>
          <pc:docMk/>
          <pc:sldMk cId="3398045776" sldId="292"/>
        </pc:sldMkLst>
        <pc:spChg chg="add mod">
          <ac:chgData name="Perumalla, Srinu" userId="15e15523-9e6f-45e0-bb23-db6499857984" providerId="ADAL" clId="{241AA915-D8B8-479D-AC78-BC71D7A6C8DA}" dt="2024-04-07T04:41:40.130" v="1093" actId="1076"/>
          <ac:spMkLst>
            <pc:docMk/>
            <pc:sldMk cId="3398045776" sldId="292"/>
            <ac:spMk id="3" creationId="{426C6DE7-54E7-F867-196E-30A6B15ADC76}"/>
          </ac:spMkLst>
        </pc:spChg>
        <pc:picChg chg="add mod">
          <ac:chgData name="Perumalla, Srinu" userId="15e15523-9e6f-45e0-bb23-db6499857984" providerId="ADAL" clId="{241AA915-D8B8-479D-AC78-BC71D7A6C8DA}" dt="2024-04-07T04:41:42.298" v="1094" actId="1076"/>
          <ac:picMkLst>
            <pc:docMk/>
            <pc:sldMk cId="3398045776" sldId="292"/>
            <ac:picMk id="4" creationId="{2A2BFF58-8D6B-403B-2138-17A8C8448E63}"/>
          </ac:picMkLst>
        </pc:picChg>
      </pc:sldChg>
      <pc:sldChg chg="addSp modSp new mod">
        <pc:chgData name="Perumalla, Srinu" userId="15e15523-9e6f-45e0-bb23-db6499857984" providerId="ADAL" clId="{241AA915-D8B8-479D-AC78-BC71D7A6C8DA}" dt="2024-04-07T04:42:05.766" v="1102" actId="14100"/>
        <pc:sldMkLst>
          <pc:docMk/>
          <pc:sldMk cId="1965537304" sldId="293"/>
        </pc:sldMkLst>
        <pc:picChg chg="add mod">
          <ac:chgData name="Perumalla, Srinu" userId="15e15523-9e6f-45e0-bb23-db6499857984" providerId="ADAL" clId="{241AA915-D8B8-479D-AC78-BC71D7A6C8DA}" dt="2024-04-07T04:42:05.766" v="1102" actId="14100"/>
          <ac:picMkLst>
            <pc:docMk/>
            <pc:sldMk cId="1965537304" sldId="293"/>
            <ac:picMk id="2" creationId="{E7804428-BD6A-6C1D-CC07-BFF1708D58CA}"/>
          </ac:picMkLst>
        </pc:picChg>
      </pc:sldChg>
      <pc:sldChg chg="addSp modSp new mod">
        <pc:chgData name="Perumalla, Srinu" userId="15e15523-9e6f-45e0-bb23-db6499857984" providerId="ADAL" clId="{241AA915-D8B8-479D-AC78-BC71D7A6C8DA}" dt="2024-04-07T04:51:01.561" v="1203" actId="20577"/>
        <pc:sldMkLst>
          <pc:docMk/>
          <pc:sldMk cId="1565800088" sldId="294"/>
        </pc:sldMkLst>
        <pc:spChg chg="add mod">
          <ac:chgData name="Perumalla, Srinu" userId="15e15523-9e6f-45e0-bb23-db6499857984" providerId="ADAL" clId="{241AA915-D8B8-479D-AC78-BC71D7A6C8DA}" dt="2024-04-07T04:51:01.561" v="1203" actId="20577"/>
          <ac:spMkLst>
            <pc:docMk/>
            <pc:sldMk cId="1565800088" sldId="294"/>
            <ac:spMk id="3" creationId="{CC2D505F-DD4F-17FD-3CF6-0162333FD455}"/>
          </ac:spMkLst>
        </pc:spChg>
      </pc:sldChg>
      <pc:sldChg chg="addSp modSp new mod ord">
        <pc:chgData name="Perumalla, Srinu" userId="15e15523-9e6f-45e0-bb23-db6499857984" providerId="ADAL" clId="{241AA915-D8B8-479D-AC78-BC71D7A6C8DA}" dt="2024-04-07T04:44:25.184" v="1127" actId="1076"/>
        <pc:sldMkLst>
          <pc:docMk/>
          <pc:sldMk cId="2289016362" sldId="295"/>
        </pc:sldMkLst>
        <pc:spChg chg="add mod">
          <ac:chgData name="Perumalla, Srinu" userId="15e15523-9e6f-45e0-bb23-db6499857984" providerId="ADAL" clId="{241AA915-D8B8-479D-AC78-BC71D7A6C8DA}" dt="2024-04-07T04:44:25.184" v="1127" actId="1076"/>
          <ac:spMkLst>
            <pc:docMk/>
            <pc:sldMk cId="2289016362" sldId="295"/>
            <ac:spMk id="3" creationId="{C45BC76A-510C-544C-BB3F-427217498D93}"/>
          </ac:spMkLst>
        </pc:spChg>
        <pc:picChg chg="add mod">
          <ac:chgData name="Perumalla, Srinu" userId="15e15523-9e6f-45e0-bb23-db6499857984" providerId="ADAL" clId="{241AA915-D8B8-479D-AC78-BC71D7A6C8DA}" dt="2024-04-07T04:44:21.487" v="1126" actId="1076"/>
          <ac:picMkLst>
            <pc:docMk/>
            <pc:sldMk cId="2289016362" sldId="295"/>
            <ac:picMk id="4" creationId="{0208DB23-FAD9-E940-3060-5B81760F20A1}"/>
          </ac:picMkLst>
        </pc:picChg>
      </pc:sldChg>
      <pc:sldChg chg="addSp modSp new mod">
        <pc:chgData name="Perumalla, Srinu" userId="15e15523-9e6f-45e0-bb23-db6499857984" providerId="ADAL" clId="{241AA915-D8B8-479D-AC78-BC71D7A6C8DA}" dt="2024-04-07T04:45:02.212" v="1136" actId="1076"/>
        <pc:sldMkLst>
          <pc:docMk/>
          <pc:sldMk cId="1679784364" sldId="296"/>
        </pc:sldMkLst>
        <pc:spChg chg="add mod">
          <ac:chgData name="Perumalla, Srinu" userId="15e15523-9e6f-45e0-bb23-db6499857984" providerId="ADAL" clId="{241AA915-D8B8-479D-AC78-BC71D7A6C8DA}" dt="2024-04-07T04:44:45.606" v="1131" actId="255"/>
          <ac:spMkLst>
            <pc:docMk/>
            <pc:sldMk cId="1679784364" sldId="296"/>
            <ac:spMk id="3" creationId="{4F33AA13-B971-4AFD-E8E7-215E55B17E2E}"/>
          </ac:spMkLst>
        </pc:spChg>
        <pc:picChg chg="add mod">
          <ac:chgData name="Perumalla, Srinu" userId="15e15523-9e6f-45e0-bb23-db6499857984" providerId="ADAL" clId="{241AA915-D8B8-479D-AC78-BC71D7A6C8DA}" dt="2024-04-07T04:45:02.212" v="1136" actId="1076"/>
          <ac:picMkLst>
            <pc:docMk/>
            <pc:sldMk cId="1679784364" sldId="296"/>
            <ac:picMk id="4" creationId="{CDFAD166-FA4B-A74D-D789-E059EC2BD0D9}"/>
          </ac:picMkLst>
        </pc:picChg>
      </pc:sldChg>
      <pc:sldChg chg="addSp modSp new mod">
        <pc:chgData name="Perumalla, Srinu" userId="15e15523-9e6f-45e0-bb23-db6499857984" providerId="ADAL" clId="{241AA915-D8B8-479D-AC78-BC71D7A6C8DA}" dt="2024-04-07T04:45:38.387" v="1145" actId="1076"/>
        <pc:sldMkLst>
          <pc:docMk/>
          <pc:sldMk cId="865850164" sldId="297"/>
        </pc:sldMkLst>
        <pc:spChg chg="add mod">
          <ac:chgData name="Perumalla, Srinu" userId="15e15523-9e6f-45e0-bb23-db6499857984" providerId="ADAL" clId="{241AA915-D8B8-479D-AC78-BC71D7A6C8DA}" dt="2024-04-07T04:45:38.387" v="1145" actId="1076"/>
          <ac:spMkLst>
            <pc:docMk/>
            <pc:sldMk cId="865850164" sldId="297"/>
            <ac:spMk id="3" creationId="{E6830F10-7518-25F1-76DB-798FA6F121A3}"/>
          </ac:spMkLst>
        </pc:spChg>
        <pc:picChg chg="add mod">
          <ac:chgData name="Perumalla, Srinu" userId="15e15523-9e6f-45e0-bb23-db6499857984" providerId="ADAL" clId="{241AA915-D8B8-479D-AC78-BC71D7A6C8DA}" dt="2024-04-07T04:45:33.546" v="1144" actId="14100"/>
          <ac:picMkLst>
            <pc:docMk/>
            <pc:sldMk cId="865850164" sldId="297"/>
            <ac:picMk id="4" creationId="{D09C19F6-7C91-B1A7-66FB-361D3E8FA5B2}"/>
          </ac:picMkLst>
        </pc:picChg>
      </pc:sldChg>
      <pc:sldChg chg="addSp modSp new mod">
        <pc:chgData name="Perumalla, Srinu" userId="15e15523-9e6f-45e0-bb23-db6499857984" providerId="ADAL" clId="{241AA915-D8B8-479D-AC78-BC71D7A6C8DA}" dt="2024-04-07T04:50:05.400" v="1173" actId="14100"/>
        <pc:sldMkLst>
          <pc:docMk/>
          <pc:sldMk cId="3304018064" sldId="298"/>
        </pc:sldMkLst>
        <pc:spChg chg="add mod">
          <ac:chgData name="Perumalla, Srinu" userId="15e15523-9e6f-45e0-bb23-db6499857984" providerId="ADAL" clId="{241AA915-D8B8-479D-AC78-BC71D7A6C8DA}" dt="2024-04-07T04:50:05.400" v="1173" actId="14100"/>
          <ac:spMkLst>
            <pc:docMk/>
            <pc:sldMk cId="3304018064" sldId="298"/>
            <ac:spMk id="3" creationId="{C9E060C1-555B-E777-1616-3222D29230BB}"/>
          </ac:spMkLst>
        </pc:spChg>
        <pc:spChg chg="add mod">
          <ac:chgData name="Perumalla, Srinu" userId="15e15523-9e6f-45e0-bb23-db6499857984" providerId="ADAL" clId="{241AA915-D8B8-479D-AC78-BC71D7A6C8DA}" dt="2024-04-07T04:49:55.817" v="1171" actId="123"/>
          <ac:spMkLst>
            <pc:docMk/>
            <pc:sldMk cId="3304018064" sldId="298"/>
            <ac:spMk id="5" creationId="{3CF3A8D2-F7FB-D1A7-6AE0-48D4A17BE77A}"/>
          </ac:spMkLst>
        </pc:spChg>
      </pc:sldChg>
      <pc:sldMasterChg chg="add del addSldLayout delSldLayout">
        <pc:chgData name="Perumalla, Srinu" userId="15e15523-9e6f-45e0-bb23-db6499857984" providerId="ADAL" clId="{241AA915-D8B8-479D-AC78-BC71D7A6C8DA}" dt="2024-04-07T03:49:36.218" v="566" actId="27028"/>
        <pc:sldMasterMkLst>
          <pc:docMk/>
          <pc:sldMasterMk cId="0" sldId="2147483648"/>
        </pc:sldMasterMkLst>
        <pc:sldLayoutChg chg="add del">
          <pc:chgData name="Perumalla, Srinu" userId="15e15523-9e6f-45e0-bb23-db6499857984" providerId="ADAL" clId="{241AA915-D8B8-479D-AC78-BC71D7A6C8DA}" dt="2024-04-07T03:49:36.218" v="566" actId="27028"/>
          <pc:sldLayoutMkLst>
            <pc:docMk/>
            <pc:sldMasterMk cId="0" sldId="2147483648"/>
            <pc:sldLayoutMk cId="0" sldId="2147483665"/>
          </pc:sldLayoutMkLst>
        </pc:sldLayoutChg>
      </pc:sldMasterChg>
      <pc:sldMasterChg chg="addSldLayout delSldLayout modSldLayout">
        <pc:chgData name="Perumalla, Srinu" userId="15e15523-9e6f-45e0-bb23-db6499857984" providerId="ADAL" clId="{241AA915-D8B8-479D-AC78-BC71D7A6C8DA}" dt="2024-04-07T03:49:36.218" v="566" actId="27028"/>
        <pc:sldMasterMkLst>
          <pc:docMk/>
          <pc:sldMasterMk cId="1965687822" sldId="2147483660"/>
        </pc:sldMasterMkLst>
        <pc:sldLayoutChg chg="add del">
          <pc:chgData name="Perumalla, Srinu" userId="15e15523-9e6f-45e0-bb23-db6499857984" providerId="ADAL" clId="{241AA915-D8B8-479D-AC78-BC71D7A6C8DA}" dt="2024-04-03T18:51:30.899" v="409" actId="27028"/>
          <pc:sldLayoutMkLst>
            <pc:docMk/>
            <pc:sldMasterMk cId="1965687822" sldId="2147483660"/>
            <pc:sldLayoutMk cId="3513022476" sldId="2147483668"/>
          </pc:sldLayoutMkLst>
        </pc:sldLayoutChg>
        <pc:sldLayoutChg chg="add del">
          <pc:chgData name="Perumalla, Srinu" userId="15e15523-9e6f-45e0-bb23-db6499857984" providerId="ADAL" clId="{241AA915-D8B8-479D-AC78-BC71D7A6C8DA}" dt="2024-04-07T03:49:31.811" v="565" actId="27028"/>
          <pc:sldLayoutMkLst>
            <pc:docMk/>
            <pc:sldMasterMk cId="1965687822" sldId="2147483660"/>
            <pc:sldLayoutMk cId="600709963" sldId="2147483716"/>
          </pc:sldLayoutMkLst>
        </pc:sldLayoutChg>
        <pc:sldLayoutChg chg="replId">
          <pc:chgData name="Perumalla, Srinu" userId="15e15523-9e6f-45e0-bb23-db6499857984" providerId="ADAL" clId="{241AA915-D8B8-479D-AC78-BC71D7A6C8DA}" dt="2024-04-07T03:49:36.218" v="566" actId="27028"/>
          <pc:sldLayoutMkLst>
            <pc:docMk/>
            <pc:sldMasterMk cId="1965687822" sldId="2147483660"/>
            <pc:sldLayoutMk cId="2036568783" sldId="2147483716"/>
          </pc:sldLayoutMkLst>
        </pc:sldLayoutChg>
      </pc:sldMaster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5C84B2C-B604-0E46-B08F-D11FD80569D3}"/>
              </a:ext>
            </a:extLst>
          </p:cNvPr>
          <p:cNvPicPr>
            <a:picLocks noChangeAspect="1"/>
          </p:cNvPicPr>
          <p:nvPr userDrawn="1"/>
        </p:nvPicPr>
        <p:blipFill>
          <a:blip r:embed="rId2"/>
          <a:stretch>
            <a:fillRect/>
          </a:stretch>
        </p:blipFill>
        <p:spPr>
          <a:xfrm>
            <a:off x="10351008" y="219456"/>
            <a:ext cx="1623487" cy="749301"/>
          </a:xfrm>
          <a:prstGeom prst="rect">
            <a:avLst/>
          </a:prstGeom>
        </p:spPr>
      </p:pic>
      <p:pic>
        <p:nvPicPr>
          <p:cNvPr id="21" name="Picture 20">
            <a:extLst>
              <a:ext uri="{FF2B5EF4-FFF2-40B4-BE49-F238E27FC236}">
                <a16:creationId xmlns:a16="http://schemas.microsoft.com/office/drawing/2014/main" id="{CE407D8F-6C85-B44D-A9FA-31F5B2948548}"/>
              </a:ext>
            </a:extLst>
          </p:cNvPr>
          <p:cNvPicPr>
            <a:picLocks noChangeAspect="1"/>
          </p:cNvPicPr>
          <p:nvPr userDrawn="1"/>
        </p:nvPicPr>
        <p:blipFill>
          <a:blip r:embed="rId3"/>
          <a:stretch>
            <a:fillRect/>
          </a:stretch>
        </p:blipFill>
        <p:spPr>
          <a:xfrm>
            <a:off x="0" y="0"/>
            <a:ext cx="5553424" cy="6858000"/>
          </a:xfrm>
          <a:prstGeom prst="rect">
            <a:avLst/>
          </a:prstGeom>
        </p:spPr>
      </p:pic>
      <p:sp>
        <p:nvSpPr>
          <p:cNvPr id="22" name="Text Placeholder 5">
            <a:extLst>
              <a:ext uri="{FF2B5EF4-FFF2-40B4-BE49-F238E27FC236}">
                <a16:creationId xmlns:a16="http://schemas.microsoft.com/office/drawing/2014/main" id="{34C231D0-8C8D-154B-9803-A2D3864988FA}"/>
              </a:ext>
            </a:extLst>
          </p:cNvPr>
          <p:cNvSpPr>
            <a:spLocks noGrp="1"/>
          </p:cNvSpPr>
          <p:nvPr>
            <p:ph type="body" sz="quarter" idx="10" hasCustomPrompt="1"/>
          </p:nvPr>
        </p:nvSpPr>
        <p:spPr>
          <a:xfrm>
            <a:off x="6046156" y="1862985"/>
            <a:ext cx="4176077" cy="355282"/>
          </a:xfrm>
          <a:prstGeom prst="rect">
            <a:avLst/>
          </a:prstGeom>
        </p:spPr>
        <p:txBody>
          <a:bodyPr/>
          <a:lstStyle>
            <a:lvl1pPr marL="0" indent="0">
              <a:buNone/>
              <a:defRPr sz="2000"/>
            </a:lvl1pPr>
            <a:lvl2pPr marL="457189" indent="0">
              <a:buNone/>
              <a:defRPr/>
            </a:lvl2pPr>
            <a:lvl3pPr marL="914377" indent="0">
              <a:buNone/>
              <a:defRPr/>
            </a:lvl3pPr>
            <a:lvl4pPr marL="1371566" indent="0">
              <a:buNone/>
              <a:defRPr/>
            </a:lvl4pPr>
            <a:lvl5pPr marL="1828754" indent="0">
              <a:buNone/>
              <a:defRPr/>
            </a:lvl5pPr>
          </a:lstStyle>
          <a:p>
            <a:pPr lvl="0"/>
            <a:r>
              <a:rPr lang="en-US" dirty="0"/>
              <a:t>Header Goes Here</a:t>
            </a:r>
          </a:p>
        </p:txBody>
      </p:sp>
      <p:sp>
        <p:nvSpPr>
          <p:cNvPr id="23" name="Text Placeholder 5">
            <a:extLst>
              <a:ext uri="{FF2B5EF4-FFF2-40B4-BE49-F238E27FC236}">
                <a16:creationId xmlns:a16="http://schemas.microsoft.com/office/drawing/2014/main" id="{239FFF5F-CEB7-E644-A0BC-4897DABC3212}"/>
              </a:ext>
            </a:extLst>
          </p:cNvPr>
          <p:cNvSpPr>
            <a:spLocks noGrp="1"/>
          </p:cNvSpPr>
          <p:nvPr>
            <p:ph type="body" sz="quarter" idx="11" hasCustomPrompt="1"/>
          </p:nvPr>
        </p:nvSpPr>
        <p:spPr>
          <a:xfrm>
            <a:off x="6046156" y="2218267"/>
            <a:ext cx="5679757" cy="853440"/>
          </a:xfrm>
          <a:prstGeom prst="rect">
            <a:avLst/>
          </a:prstGeom>
        </p:spPr>
        <p:txBody>
          <a:bodyPr/>
          <a:lstStyle>
            <a:lvl1pPr marL="0" indent="0">
              <a:buNone/>
              <a:defRPr sz="1200"/>
            </a:lvl1pPr>
            <a:lvl2pPr marL="457189" indent="0">
              <a:buNone/>
              <a:defRPr/>
            </a:lvl2pPr>
            <a:lvl3pPr marL="914377" indent="0">
              <a:buNone/>
              <a:defRPr/>
            </a:lvl3pPr>
            <a:lvl4pPr marL="1371566" indent="0">
              <a:buNone/>
              <a:defRPr/>
            </a:lvl4pPr>
            <a:lvl5pPr marL="1828754" indent="0">
              <a:buNone/>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24" name="Text Placeholder 16">
            <a:extLst>
              <a:ext uri="{FF2B5EF4-FFF2-40B4-BE49-F238E27FC236}">
                <a16:creationId xmlns:a16="http://schemas.microsoft.com/office/drawing/2014/main" id="{AC608DC5-0EF1-AF44-9B23-76A842465E53}"/>
              </a:ext>
            </a:extLst>
          </p:cNvPr>
          <p:cNvSpPr>
            <a:spLocks noGrp="1"/>
          </p:cNvSpPr>
          <p:nvPr>
            <p:ph type="body" sz="quarter" idx="16" hasCustomPrompt="1"/>
          </p:nvPr>
        </p:nvSpPr>
        <p:spPr>
          <a:xfrm>
            <a:off x="5172077" y="1674550"/>
            <a:ext cx="732155" cy="732155"/>
          </a:xfrm>
          <a:prstGeom prst="ellipse">
            <a:avLst/>
          </a:prstGeom>
          <a:solidFill>
            <a:srgbClr val="00A44E"/>
          </a:solidFill>
        </p:spPr>
        <p:txBody>
          <a:bodyPr anchor="ctr"/>
          <a:lstStyle>
            <a:lvl1pPr marL="0" indent="0" algn="ctr">
              <a:buFontTx/>
              <a:buNone/>
              <a:defRPr b="0" i="0">
                <a:solidFill>
                  <a:schemeClr val="bg1"/>
                </a:solidFill>
                <a:latin typeface="Calibri" panose="020F0502020204030204" pitchFamily="34" charset="0"/>
                <a:cs typeface="Calibri" panose="020F0502020204030204" pitchFamily="34" charset="0"/>
              </a:defRPr>
            </a:lvl1pPr>
          </a:lstStyle>
          <a:p>
            <a:pPr lvl="0"/>
            <a:r>
              <a:rPr lang="en-US" dirty="0"/>
              <a:t>1</a:t>
            </a:r>
          </a:p>
        </p:txBody>
      </p:sp>
      <p:sp>
        <p:nvSpPr>
          <p:cNvPr id="25" name="Text Placeholder 16">
            <a:extLst>
              <a:ext uri="{FF2B5EF4-FFF2-40B4-BE49-F238E27FC236}">
                <a16:creationId xmlns:a16="http://schemas.microsoft.com/office/drawing/2014/main" id="{C5A37C72-25C5-2F40-A210-2A73FF530FA2}"/>
              </a:ext>
            </a:extLst>
          </p:cNvPr>
          <p:cNvSpPr>
            <a:spLocks noGrp="1"/>
          </p:cNvSpPr>
          <p:nvPr>
            <p:ph type="body" sz="quarter" idx="17" hasCustomPrompt="1"/>
          </p:nvPr>
        </p:nvSpPr>
        <p:spPr>
          <a:xfrm>
            <a:off x="5172077" y="3452100"/>
            <a:ext cx="732155" cy="732155"/>
          </a:xfrm>
          <a:prstGeom prst="ellipse">
            <a:avLst/>
          </a:prstGeom>
          <a:solidFill>
            <a:srgbClr val="007B3B"/>
          </a:solidFill>
        </p:spPr>
        <p:txBody>
          <a:bodyPr anchor="ctr"/>
          <a:lstStyle>
            <a:lvl1pPr marL="0" indent="0" algn="ctr">
              <a:buFontTx/>
              <a:buNone/>
              <a:defRPr b="0" i="0">
                <a:solidFill>
                  <a:schemeClr val="bg1"/>
                </a:solidFill>
                <a:latin typeface="Calibri" panose="020F0502020204030204" pitchFamily="34" charset="0"/>
                <a:cs typeface="Calibri" panose="020F0502020204030204" pitchFamily="34" charset="0"/>
              </a:defRPr>
            </a:lvl1pPr>
          </a:lstStyle>
          <a:p>
            <a:pPr lvl="0"/>
            <a:r>
              <a:rPr lang="en-US" dirty="0"/>
              <a:t>2</a:t>
            </a:r>
          </a:p>
        </p:txBody>
      </p:sp>
      <p:sp>
        <p:nvSpPr>
          <p:cNvPr id="26" name="Text Placeholder 16">
            <a:extLst>
              <a:ext uri="{FF2B5EF4-FFF2-40B4-BE49-F238E27FC236}">
                <a16:creationId xmlns:a16="http://schemas.microsoft.com/office/drawing/2014/main" id="{57DEADCD-702C-EA43-9A73-9C881B8788DB}"/>
              </a:ext>
            </a:extLst>
          </p:cNvPr>
          <p:cNvSpPr>
            <a:spLocks noGrp="1"/>
          </p:cNvSpPr>
          <p:nvPr>
            <p:ph type="body" sz="quarter" idx="18" hasCustomPrompt="1"/>
          </p:nvPr>
        </p:nvSpPr>
        <p:spPr>
          <a:xfrm>
            <a:off x="5175504" y="5179777"/>
            <a:ext cx="732155" cy="732155"/>
          </a:xfrm>
          <a:prstGeom prst="ellipse">
            <a:avLst/>
          </a:prstGeom>
          <a:solidFill>
            <a:srgbClr val="00A44E"/>
          </a:solidFill>
        </p:spPr>
        <p:txBody>
          <a:bodyPr anchor="ctr"/>
          <a:lstStyle>
            <a:lvl1pPr marL="0" indent="0" algn="ctr">
              <a:buFontTx/>
              <a:buNone/>
              <a:defRPr b="0" i="0">
                <a:solidFill>
                  <a:schemeClr val="bg1"/>
                </a:solidFill>
                <a:latin typeface="Calibri" panose="020F0502020204030204" pitchFamily="34" charset="0"/>
                <a:cs typeface="Calibri" panose="020F0502020204030204" pitchFamily="34" charset="0"/>
              </a:defRPr>
            </a:lvl1pPr>
          </a:lstStyle>
          <a:p>
            <a:pPr lvl="0"/>
            <a:r>
              <a:rPr lang="en-US" dirty="0"/>
              <a:t>3</a:t>
            </a:r>
          </a:p>
        </p:txBody>
      </p:sp>
      <p:sp>
        <p:nvSpPr>
          <p:cNvPr id="27" name="Text Placeholder 5">
            <a:extLst>
              <a:ext uri="{FF2B5EF4-FFF2-40B4-BE49-F238E27FC236}">
                <a16:creationId xmlns:a16="http://schemas.microsoft.com/office/drawing/2014/main" id="{3956545A-3D9C-2642-924F-E38E5CEEA5E8}"/>
              </a:ext>
            </a:extLst>
          </p:cNvPr>
          <p:cNvSpPr>
            <a:spLocks noGrp="1"/>
          </p:cNvSpPr>
          <p:nvPr>
            <p:ph type="body" sz="quarter" idx="19" hasCustomPrompt="1"/>
          </p:nvPr>
        </p:nvSpPr>
        <p:spPr>
          <a:xfrm>
            <a:off x="6046156" y="3615771"/>
            <a:ext cx="4176077" cy="355282"/>
          </a:xfrm>
          <a:prstGeom prst="rect">
            <a:avLst/>
          </a:prstGeom>
        </p:spPr>
        <p:txBody>
          <a:bodyPr/>
          <a:lstStyle>
            <a:lvl1pPr marL="0" indent="0">
              <a:buNone/>
              <a:defRPr sz="2000"/>
            </a:lvl1pPr>
            <a:lvl2pPr marL="457189" indent="0">
              <a:buNone/>
              <a:defRPr/>
            </a:lvl2pPr>
            <a:lvl3pPr marL="914377" indent="0">
              <a:buNone/>
              <a:defRPr/>
            </a:lvl3pPr>
            <a:lvl4pPr marL="1371566" indent="0">
              <a:buNone/>
              <a:defRPr/>
            </a:lvl4pPr>
            <a:lvl5pPr marL="1828754" indent="0">
              <a:buNone/>
              <a:defRPr/>
            </a:lvl5pPr>
          </a:lstStyle>
          <a:p>
            <a:pPr lvl="0"/>
            <a:r>
              <a:rPr lang="en-US" dirty="0"/>
              <a:t>Header Goes Here</a:t>
            </a:r>
          </a:p>
        </p:txBody>
      </p:sp>
      <p:sp>
        <p:nvSpPr>
          <p:cNvPr id="28" name="Text Placeholder 5">
            <a:extLst>
              <a:ext uri="{FF2B5EF4-FFF2-40B4-BE49-F238E27FC236}">
                <a16:creationId xmlns:a16="http://schemas.microsoft.com/office/drawing/2014/main" id="{0002188E-E2A8-4949-8AF7-B5DF49391F93}"/>
              </a:ext>
            </a:extLst>
          </p:cNvPr>
          <p:cNvSpPr>
            <a:spLocks noGrp="1"/>
          </p:cNvSpPr>
          <p:nvPr>
            <p:ph type="body" sz="quarter" idx="20" hasCustomPrompt="1"/>
          </p:nvPr>
        </p:nvSpPr>
        <p:spPr>
          <a:xfrm>
            <a:off x="6046156" y="3971053"/>
            <a:ext cx="5679757" cy="853440"/>
          </a:xfrm>
          <a:prstGeom prst="rect">
            <a:avLst/>
          </a:prstGeom>
        </p:spPr>
        <p:txBody>
          <a:bodyPr/>
          <a:lstStyle>
            <a:lvl1pPr marL="0" indent="0">
              <a:buNone/>
              <a:defRPr sz="1200"/>
            </a:lvl1pPr>
            <a:lvl2pPr marL="457189" indent="0">
              <a:buNone/>
              <a:defRPr/>
            </a:lvl2pPr>
            <a:lvl3pPr marL="914377" indent="0">
              <a:buNone/>
              <a:defRPr/>
            </a:lvl3pPr>
            <a:lvl4pPr marL="1371566" indent="0">
              <a:buNone/>
              <a:defRPr/>
            </a:lvl4pPr>
            <a:lvl5pPr marL="1828754" indent="0">
              <a:buNone/>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29" name="Text Placeholder 5">
            <a:extLst>
              <a:ext uri="{FF2B5EF4-FFF2-40B4-BE49-F238E27FC236}">
                <a16:creationId xmlns:a16="http://schemas.microsoft.com/office/drawing/2014/main" id="{CBA075F5-2228-CE49-8F59-D0737C2FD6F8}"/>
              </a:ext>
            </a:extLst>
          </p:cNvPr>
          <p:cNvSpPr>
            <a:spLocks noGrp="1"/>
          </p:cNvSpPr>
          <p:nvPr>
            <p:ph type="body" sz="quarter" idx="21" hasCustomPrompt="1"/>
          </p:nvPr>
        </p:nvSpPr>
        <p:spPr>
          <a:xfrm>
            <a:off x="6046156" y="5374564"/>
            <a:ext cx="4176077" cy="355282"/>
          </a:xfrm>
          <a:prstGeom prst="rect">
            <a:avLst/>
          </a:prstGeom>
        </p:spPr>
        <p:txBody>
          <a:bodyPr/>
          <a:lstStyle>
            <a:lvl1pPr marL="0" indent="0">
              <a:buNone/>
              <a:defRPr sz="2000"/>
            </a:lvl1pPr>
            <a:lvl2pPr marL="457189" indent="0">
              <a:buNone/>
              <a:defRPr/>
            </a:lvl2pPr>
            <a:lvl3pPr marL="914377" indent="0">
              <a:buNone/>
              <a:defRPr/>
            </a:lvl3pPr>
            <a:lvl4pPr marL="1371566" indent="0">
              <a:buNone/>
              <a:defRPr/>
            </a:lvl4pPr>
            <a:lvl5pPr marL="1828754" indent="0">
              <a:buNone/>
              <a:defRPr/>
            </a:lvl5pPr>
          </a:lstStyle>
          <a:p>
            <a:pPr lvl="0"/>
            <a:r>
              <a:rPr lang="en-US" dirty="0"/>
              <a:t>Header Goes Here</a:t>
            </a:r>
          </a:p>
        </p:txBody>
      </p:sp>
      <p:sp>
        <p:nvSpPr>
          <p:cNvPr id="30" name="Text Placeholder 5">
            <a:extLst>
              <a:ext uri="{FF2B5EF4-FFF2-40B4-BE49-F238E27FC236}">
                <a16:creationId xmlns:a16="http://schemas.microsoft.com/office/drawing/2014/main" id="{5ACB7497-40B5-B840-991A-6CEB809C32DC}"/>
              </a:ext>
            </a:extLst>
          </p:cNvPr>
          <p:cNvSpPr>
            <a:spLocks noGrp="1"/>
          </p:cNvSpPr>
          <p:nvPr>
            <p:ph type="body" sz="quarter" idx="22" hasCustomPrompt="1"/>
          </p:nvPr>
        </p:nvSpPr>
        <p:spPr>
          <a:xfrm>
            <a:off x="6046156" y="5729846"/>
            <a:ext cx="5679757" cy="853440"/>
          </a:xfrm>
          <a:prstGeom prst="rect">
            <a:avLst/>
          </a:prstGeom>
        </p:spPr>
        <p:txBody>
          <a:bodyPr/>
          <a:lstStyle>
            <a:lvl1pPr marL="0" indent="0">
              <a:buNone/>
              <a:defRPr sz="1200"/>
            </a:lvl1pPr>
            <a:lvl2pPr marL="457189" indent="0">
              <a:buNone/>
              <a:defRPr/>
            </a:lvl2pPr>
            <a:lvl3pPr marL="914377" indent="0">
              <a:buNone/>
              <a:defRPr/>
            </a:lvl3pPr>
            <a:lvl4pPr marL="1371566" indent="0">
              <a:buNone/>
              <a:defRPr/>
            </a:lvl4pPr>
            <a:lvl5pPr marL="1828754" indent="0">
              <a:buNone/>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31" name="Text Placeholder 5">
            <a:extLst>
              <a:ext uri="{FF2B5EF4-FFF2-40B4-BE49-F238E27FC236}">
                <a16:creationId xmlns:a16="http://schemas.microsoft.com/office/drawing/2014/main" id="{076D4698-9880-BC4C-9129-90A258E1D1CD}"/>
              </a:ext>
            </a:extLst>
          </p:cNvPr>
          <p:cNvSpPr>
            <a:spLocks noGrp="1"/>
          </p:cNvSpPr>
          <p:nvPr>
            <p:ph type="body" sz="quarter" idx="23" hasCustomPrompt="1"/>
          </p:nvPr>
        </p:nvSpPr>
        <p:spPr>
          <a:xfrm>
            <a:off x="6046156" y="822352"/>
            <a:ext cx="5974397" cy="421163"/>
          </a:xfrm>
          <a:prstGeom prst="rect">
            <a:avLst/>
          </a:prstGeom>
        </p:spPr>
        <p:txBody>
          <a:bodyPr/>
          <a:lstStyle>
            <a:lvl1pPr marL="0" indent="0">
              <a:buNone/>
              <a:defRPr sz="3600"/>
            </a:lvl1pPr>
            <a:lvl2pPr marL="457189" indent="0">
              <a:buNone/>
              <a:defRPr/>
            </a:lvl2pPr>
            <a:lvl3pPr marL="914377" indent="0">
              <a:buNone/>
              <a:defRPr/>
            </a:lvl3pPr>
            <a:lvl4pPr marL="1371566" indent="0">
              <a:buNone/>
              <a:defRPr/>
            </a:lvl4pPr>
            <a:lvl5pPr marL="1828754" indent="0">
              <a:buNone/>
              <a:defRPr/>
            </a:lvl5pPr>
          </a:lstStyle>
          <a:p>
            <a:pPr lvl="0"/>
            <a:r>
              <a:rPr lang="en-US" dirty="0"/>
              <a:t>Header Goes Here</a:t>
            </a:r>
          </a:p>
        </p:txBody>
      </p:sp>
    </p:spTree>
    <p:extLst>
      <p:ext uri="{BB962C8B-B14F-4D97-AF65-F5344CB8AC3E}">
        <p14:creationId xmlns:p14="http://schemas.microsoft.com/office/powerpoint/2010/main" val="3513022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63AB88-0523-B744-94F0-33695B959270}"/>
              </a:ext>
            </a:extLst>
          </p:cNvPr>
          <p:cNvPicPr>
            <a:picLocks noChangeAspect="1"/>
          </p:cNvPicPr>
          <p:nvPr userDrawn="1"/>
        </p:nvPicPr>
        <p:blipFill>
          <a:blip r:embed="rId2"/>
          <a:stretch>
            <a:fillRect/>
          </a:stretch>
        </p:blipFill>
        <p:spPr>
          <a:xfrm>
            <a:off x="10351008" y="219456"/>
            <a:ext cx="1623487" cy="749301"/>
          </a:xfrm>
          <a:prstGeom prst="rect">
            <a:avLst/>
          </a:prstGeom>
        </p:spPr>
      </p:pic>
    </p:spTree>
    <p:extLst>
      <p:ext uri="{BB962C8B-B14F-4D97-AF65-F5344CB8AC3E}">
        <p14:creationId xmlns:p14="http://schemas.microsoft.com/office/powerpoint/2010/main" val="679209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77B3B"/>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E529CF-D707-C44E-AA1C-31A3E1C39CB0}"/>
              </a:ext>
            </a:extLst>
          </p:cNvPr>
          <p:cNvPicPr>
            <a:picLocks noChangeAspect="1"/>
          </p:cNvPicPr>
          <p:nvPr userDrawn="1"/>
        </p:nvPicPr>
        <p:blipFill>
          <a:blip r:embed="rId2"/>
          <a:stretch>
            <a:fillRect/>
          </a:stretch>
        </p:blipFill>
        <p:spPr>
          <a:xfrm>
            <a:off x="10351008" y="219456"/>
            <a:ext cx="1627632" cy="751215"/>
          </a:xfrm>
          <a:prstGeom prst="rect">
            <a:avLst/>
          </a:prstGeom>
        </p:spPr>
      </p:pic>
    </p:spTree>
    <p:extLst>
      <p:ext uri="{BB962C8B-B14F-4D97-AF65-F5344CB8AC3E}">
        <p14:creationId xmlns:p14="http://schemas.microsoft.com/office/powerpoint/2010/main" val="6169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FCF745-E9F7-4F44-B150-9BE9A065240C}"/>
              </a:ext>
            </a:extLst>
          </p:cNvPr>
          <p:cNvSpPr/>
          <p:nvPr userDrawn="1"/>
        </p:nvSpPr>
        <p:spPr>
          <a:xfrm>
            <a:off x="0" y="0"/>
            <a:ext cx="12192000" cy="6858000"/>
          </a:xfrm>
          <a:prstGeom prst="rect">
            <a:avLst/>
          </a:prstGeom>
          <a:gradFill flip="none" rotWithShape="1">
            <a:gsLst>
              <a:gs pos="0">
                <a:srgbClr val="00A44E"/>
              </a:gs>
              <a:gs pos="100000">
                <a:srgbClr val="004A24"/>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 name="Text Placeholder 5">
            <a:extLst>
              <a:ext uri="{FF2B5EF4-FFF2-40B4-BE49-F238E27FC236}">
                <a16:creationId xmlns:a16="http://schemas.microsoft.com/office/drawing/2014/main" id="{2E4D44C0-017C-3841-BD1F-CE2FF8A3D875}"/>
              </a:ext>
            </a:extLst>
          </p:cNvPr>
          <p:cNvSpPr>
            <a:spLocks noGrp="1"/>
          </p:cNvSpPr>
          <p:nvPr>
            <p:ph type="body" sz="quarter" idx="10" hasCustomPrompt="1"/>
          </p:nvPr>
        </p:nvSpPr>
        <p:spPr>
          <a:xfrm>
            <a:off x="3911601" y="4366581"/>
            <a:ext cx="4307841" cy="439101"/>
          </a:xfrm>
          <a:prstGeom prst="rect">
            <a:avLst/>
          </a:prstGeom>
        </p:spPr>
        <p:txBody>
          <a:bodyPr/>
          <a:lstStyle>
            <a:lvl1pPr marL="0" indent="0" algn="ctr">
              <a:buFontTx/>
              <a:buNone/>
              <a:defRPr lang="en-US" dirty="0" smtClean="0">
                <a:solidFill>
                  <a:schemeClr val="bg1"/>
                </a:solidFill>
              </a:defRPr>
            </a:lvl1pPr>
          </a:lstStyle>
          <a:p>
            <a:pPr lvl="0">
              <a:spcBef>
                <a:spcPts val="1600"/>
              </a:spcBef>
            </a:pPr>
            <a:r>
              <a:rPr lang="en-US" sz="2800" dirty="0"/>
              <a:t>Slide Title Here</a:t>
            </a:r>
            <a:endParaRPr lang="en-US" b="0" i="0" u="none" strike="noStrike" dirty="0">
              <a:solidFill>
                <a:srgbClr val="000000"/>
              </a:solidFill>
              <a:effectLst/>
              <a:latin typeface="Segoe UI"/>
            </a:endParaRPr>
          </a:p>
        </p:txBody>
      </p:sp>
      <p:sp>
        <p:nvSpPr>
          <p:cNvPr id="8" name="Text Placeholder 9">
            <a:extLst>
              <a:ext uri="{FF2B5EF4-FFF2-40B4-BE49-F238E27FC236}">
                <a16:creationId xmlns:a16="http://schemas.microsoft.com/office/drawing/2014/main" id="{20BA7D3D-00E9-5E4F-95F8-14935A595BC5}"/>
              </a:ext>
            </a:extLst>
          </p:cNvPr>
          <p:cNvSpPr>
            <a:spLocks noGrp="1"/>
          </p:cNvSpPr>
          <p:nvPr>
            <p:ph type="body" sz="quarter" idx="11" hasCustomPrompt="1"/>
          </p:nvPr>
        </p:nvSpPr>
        <p:spPr>
          <a:xfrm>
            <a:off x="3911601" y="5008563"/>
            <a:ext cx="4308475" cy="1655762"/>
          </a:xfrm>
          <a:prstGeom prst="rect">
            <a:avLst/>
          </a:prstGeom>
        </p:spPr>
        <p:txBody>
          <a:bodyPr/>
          <a:lstStyle>
            <a:lvl1pPr marL="0" marR="0" indent="0" algn="ctr" defTabSz="914377" rtl="0" eaLnBrk="1" fontAlgn="auto" latinLnBrk="0" hangingPunct="1">
              <a:lnSpc>
                <a:spcPct val="90000"/>
              </a:lnSpc>
              <a:spcBef>
                <a:spcPts val="1000"/>
              </a:spcBef>
              <a:spcAft>
                <a:spcPts val="0"/>
              </a:spcAft>
              <a:buClrTx/>
              <a:buSzTx/>
              <a:buFontTx/>
              <a:buNone/>
              <a:tabLst/>
              <a:defRPr lang="en-US" sz="1400" b="0" i="0" u="none" strike="noStrike" baseline="0" smtClean="0">
                <a:solidFill>
                  <a:schemeClr val="bg1"/>
                </a:solidFill>
                <a:effectLst/>
                <a:latin typeface="+mn-lt"/>
                <a:cs typeface="Calibri" panose="020F0502020204030204" pitchFamily="34" charset="0"/>
              </a:defRPr>
            </a:lvl1pPr>
          </a:lstStyle>
          <a:p>
            <a:pPr marL="0" marR="0" lvl="0" indent="0" algn="ctr" defTabSz="914377" rtl="0" eaLnBrk="1" fontAlgn="auto" latinLnBrk="0" hangingPunct="1">
              <a:lnSpc>
                <a:spcPct val="90000"/>
              </a:lnSpc>
              <a:spcBef>
                <a:spcPts val="1000"/>
              </a:spcBef>
              <a:spcAft>
                <a:spcPts val="0"/>
              </a:spcAft>
              <a:buClrTx/>
              <a:buSzTx/>
              <a:buFontTx/>
              <a:buNone/>
              <a:tabLst/>
              <a:defRPr/>
            </a:pPr>
            <a:r>
              <a:rPr lang="en-US" sz="1400" dirty="0" err="1"/>
              <a:t>Mauris</a:t>
            </a:r>
            <a:r>
              <a:rPr lang="en-US" sz="1400" dirty="0"/>
              <a:t> </a:t>
            </a:r>
            <a:r>
              <a:rPr lang="en-US" sz="1400" dirty="0" err="1"/>
              <a:t>accumsan</a:t>
            </a:r>
            <a:r>
              <a:rPr lang="en-US" sz="1400" dirty="0"/>
              <a:t> </a:t>
            </a:r>
            <a:r>
              <a:rPr lang="en-US" sz="1400" dirty="0" err="1"/>
              <a:t>purus</a:t>
            </a:r>
            <a:r>
              <a:rPr lang="en-US" sz="1400" dirty="0"/>
              <a:t> in </a:t>
            </a:r>
            <a:r>
              <a:rPr lang="en-US" sz="1400" dirty="0" err="1"/>
              <a:t>quam</a:t>
            </a:r>
            <a:r>
              <a:rPr lang="en-US" sz="1400" dirty="0"/>
              <a:t> </a:t>
            </a:r>
            <a:r>
              <a:rPr lang="en-US" sz="1400" dirty="0" err="1"/>
              <a:t>lobortis</a:t>
            </a:r>
            <a:r>
              <a:rPr lang="en-US" sz="1400" dirty="0"/>
              <a:t> pharetra. </a:t>
            </a:r>
            <a:r>
              <a:rPr lang="en-US" sz="1400" dirty="0" err="1"/>
              <a:t>Proin</a:t>
            </a:r>
            <a:r>
              <a:rPr lang="en-US" sz="1400" dirty="0"/>
              <a:t> sit </a:t>
            </a:r>
            <a:r>
              <a:rPr lang="en-US" sz="1400" dirty="0" err="1"/>
              <a:t>amet</a:t>
            </a:r>
            <a:r>
              <a:rPr lang="en-US" sz="1400" dirty="0"/>
              <a:t> </a:t>
            </a:r>
            <a:r>
              <a:rPr lang="en-US" sz="1400" dirty="0" err="1"/>
              <a:t>elementum</a:t>
            </a:r>
            <a:r>
              <a:rPr lang="en-US" sz="1400" dirty="0"/>
              <a:t> </a:t>
            </a:r>
            <a:r>
              <a:rPr lang="en-US" sz="1400" dirty="0" err="1"/>
              <a:t>turpis</a:t>
            </a:r>
            <a:r>
              <a:rPr lang="en-US" sz="1400" dirty="0"/>
              <a:t>. </a:t>
            </a:r>
            <a:r>
              <a:rPr lang="en-US" sz="1400" dirty="0" err="1"/>
              <a:t>Vivamus</a:t>
            </a:r>
            <a:r>
              <a:rPr lang="en-US" sz="1400" dirty="0"/>
              <a:t> </a:t>
            </a:r>
            <a:r>
              <a:rPr lang="en-US" sz="1400" dirty="0" err="1"/>
              <a:t>sodales</a:t>
            </a:r>
            <a:r>
              <a:rPr lang="en-US" sz="1400" dirty="0"/>
              <a:t> magna id pulvinar </a:t>
            </a:r>
            <a:r>
              <a:rPr lang="en-US" sz="1400" dirty="0" err="1"/>
              <a:t>pretium</a:t>
            </a:r>
            <a:r>
              <a:rPr lang="en-US" sz="1400" dirty="0"/>
              <a:t>. </a:t>
            </a:r>
            <a:r>
              <a:rPr lang="en-US" sz="1400" dirty="0" err="1"/>
              <a:t>Phasellus</a:t>
            </a:r>
            <a:r>
              <a:rPr lang="en-US" sz="1400" dirty="0"/>
              <a:t> porta ipsum </a:t>
            </a:r>
            <a:r>
              <a:rPr lang="en-US" sz="1400" dirty="0" err="1"/>
              <a:t>nec</a:t>
            </a:r>
            <a:r>
              <a:rPr lang="en-US" sz="1400" dirty="0"/>
              <a:t> </a:t>
            </a:r>
            <a:r>
              <a:rPr lang="en-US" sz="1400" dirty="0" err="1"/>
              <a:t>euismod</a:t>
            </a:r>
            <a:r>
              <a:rPr lang="en-US" sz="1400" dirty="0"/>
              <a:t> </a:t>
            </a:r>
            <a:r>
              <a:rPr lang="en-US" sz="1400" dirty="0" err="1"/>
              <a:t>tincidunt</a:t>
            </a:r>
            <a:r>
              <a:rPr lang="en-US" sz="1400" dirty="0"/>
              <a:t>. </a:t>
            </a:r>
            <a:r>
              <a:rPr lang="en-US" sz="1400" dirty="0" err="1"/>
              <a:t>Aliquam</a:t>
            </a:r>
            <a:r>
              <a:rPr lang="en-US" sz="1400" dirty="0"/>
              <a:t> </a:t>
            </a:r>
            <a:r>
              <a:rPr lang="en-US" sz="1400" dirty="0" err="1"/>
              <a:t>ultrices</a:t>
            </a:r>
            <a:r>
              <a:rPr lang="en-US" sz="1400" dirty="0"/>
              <a:t>, </a:t>
            </a:r>
            <a:r>
              <a:rPr lang="en-US" sz="1400" dirty="0" err="1"/>
              <a:t>justo</a:t>
            </a:r>
            <a:r>
              <a:rPr lang="en-US" sz="1400" dirty="0"/>
              <a:t> </a:t>
            </a:r>
            <a:r>
              <a:rPr lang="en-US" sz="1400" dirty="0" err="1"/>
              <a:t>quis</a:t>
            </a:r>
            <a:r>
              <a:rPr lang="en-US" sz="1400" dirty="0"/>
              <a:t> semper</a:t>
            </a:r>
            <a:endParaRPr lang="en-US" dirty="0">
              <a:solidFill>
                <a:srgbClr val="000000"/>
              </a:solidFill>
              <a:effectLst/>
              <a:latin typeface="Helvetica" pitchFamily="2" charset="0"/>
            </a:endParaRPr>
          </a:p>
        </p:txBody>
      </p:sp>
      <p:sp>
        <p:nvSpPr>
          <p:cNvPr id="9" name="Oval 8">
            <a:extLst>
              <a:ext uri="{FF2B5EF4-FFF2-40B4-BE49-F238E27FC236}">
                <a16:creationId xmlns:a16="http://schemas.microsoft.com/office/drawing/2014/main" id="{72D4B084-DE85-E34D-A895-A6386A95797F}"/>
              </a:ext>
            </a:extLst>
          </p:cNvPr>
          <p:cNvSpPr/>
          <p:nvPr userDrawn="1"/>
        </p:nvSpPr>
        <p:spPr>
          <a:xfrm>
            <a:off x="4442178" y="786299"/>
            <a:ext cx="3237181" cy="32371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A3C82F4-E0E4-4F49-B8AD-9D59D0DE7300}"/>
              </a:ext>
            </a:extLst>
          </p:cNvPr>
          <p:cNvPicPr>
            <a:picLocks noChangeAspect="1"/>
          </p:cNvPicPr>
          <p:nvPr userDrawn="1"/>
        </p:nvPicPr>
        <p:blipFill>
          <a:blip r:embed="rId2"/>
          <a:stretch>
            <a:fillRect/>
          </a:stretch>
        </p:blipFill>
        <p:spPr>
          <a:xfrm>
            <a:off x="4688176" y="1771385"/>
            <a:ext cx="2745184" cy="1267007"/>
          </a:xfrm>
          <a:prstGeom prst="rect">
            <a:avLst/>
          </a:prstGeom>
        </p:spPr>
      </p:pic>
    </p:spTree>
    <p:extLst>
      <p:ext uri="{BB962C8B-B14F-4D97-AF65-F5344CB8AC3E}">
        <p14:creationId xmlns:p14="http://schemas.microsoft.com/office/powerpoint/2010/main" val="2036568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4/6/2024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5687822"/>
      </p:ext>
    </p:extLst>
  </p:cSld>
  <p:clrMap bg1="lt1" tx1="dk1" bg2="lt2" tx2="dk2" accent1="accent1" accent2="accent2" accent3="accent3" accent4="accent4" accent5="accent5" accent6="accent6" hlink="hlink" folHlink="folHlink"/>
  <p:sldLayoutIdLst>
    <p:sldLayoutId id="2147483668" r:id="rId1"/>
    <p:sldLayoutId id="2147483715" r:id="rId2"/>
    <p:sldLayoutId id="2147483662" r:id="rId3"/>
    <p:sldLayoutId id="2147483716" r:id="rId4"/>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09600" y="274320"/>
            <a:ext cx="10972800" cy="10972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4/6/2024</a:t>
            </a:fld>
            <a:endParaRPr lang="en-US"/>
          </a:p>
        </p:txBody>
      </p:sp>
      <p:sp>
        <p:nvSpPr>
          <p:cNvPr id="6" name="Holder 6"/>
          <p:cNvSpPr>
            <a:spLocks noGrp="1"/>
          </p:cNvSpPr>
          <p:nvPr>
            <p:ph type="sldNum" sz="quarter" idx="7"/>
          </p:nvPr>
        </p:nvSpPr>
        <p:spPr>
          <a:xfrm>
            <a:off x="8778240"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cassandra.apache.org/_/quickstart.html" TargetMode="External"/><Relationship Id="rId7" Type="http://schemas.openxmlformats.org/officeDocument/2006/relationships/image" Target="../media/image38.png"/><Relationship Id="rId2" Type="http://schemas.openxmlformats.org/officeDocument/2006/relationships/hyperlink" Target="https://cassandra.apache.org/doc/stable/cassandra/data_modeling/data_modeling_schema.html" TargetMode="External"/><Relationship Id="rId1" Type="http://schemas.openxmlformats.org/officeDocument/2006/relationships/slideLayout" Target="../slideLayouts/slideLayout2.xml"/><Relationship Id="rId6" Type="http://schemas.openxmlformats.org/officeDocument/2006/relationships/hyperlink" Target="https://www.youtube.com/watch?v=J-cSy5MeMOA" TargetMode="External"/><Relationship Id="rId5" Type="http://schemas.openxmlformats.org/officeDocument/2006/relationships/hyperlink" Target="https://www.youtube.com/watch?v=-9P4CxRWL8c" TargetMode="External"/><Relationship Id="rId4" Type="http://schemas.openxmlformats.org/officeDocument/2006/relationships/hyperlink" Target="https://docs.datastax.com/en/home/docs/cassandra-documentation.html"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7D4732B-034A-87E0-3ED7-EC0E85BC60FF}"/>
              </a:ext>
            </a:extLst>
          </p:cNvPr>
          <p:cNvSpPr txBox="1"/>
          <p:nvPr/>
        </p:nvSpPr>
        <p:spPr>
          <a:xfrm>
            <a:off x="-144078" y="276272"/>
            <a:ext cx="8147187" cy="1085461"/>
          </a:xfrm>
          <a:prstGeom prst="rect">
            <a:avLst/>
          </a:prstGeom>
        </p:spPr>
        <p:txBody>
          <a:bodyPr vert="horz" lIns="91440" tIns="45720" rIns="91440" bIns="45720" rtlCol="0" anchor="b">
            <a:noAutofit/>
          </a:bodyPr>
          <a:lstStyle/>
          <a:p>
            <a:pPr algn="ctr">
              <a:lnSpc>
                <a:spcPct val="90000"/>
              </a:lnSpc>
              <a:spcBef>
                <a:spcPct val="0"/>
              </a:spcBef>
              <a:spcAft>
                <a:spcPts val="600"/>
              </a:spcAft>
            </a:pPr>
            <a:r>
              <a:rPr lang="en-US" sz="4400" b="1" kern="1200" dirty="0">
                <a:solidFill>
                  <a:schemeClr val="tx1"/>
                </a:solidFill>
                <a:latin typeface="Times New Roman" panose="02020603050405020304" pitchFamily="18" charset="0"/>
                <a:ea typeface="+mj-ea"/>
                <a:cs typeface="Times New Roman" panose="02020603050405020304" pitchFamily="18" charset="0"/>
              </a:rPr>
              <a:t>Designing Apache Cassandra </a:t>
            </a:r>
            <a:r>
              <a:rPr lang="en-US" sz="4800" b="1" kern="1200" dirty="0">
                <a:solidFill>
                  <a:schemeClr val="tx1"/>
                </a:solidFill>
                <a:latin typeface="Times New Roman" panose="02020603050405020304" pitchFamily="18" charset="0"/>
                <a:ea typeface="+mj-ea"/>
                <a:cs typeface="Times New Roman" panose="02020603050405020304" pitchFamily="18" charset="0"/>
              </a:rPr>
              <a:t>Database</a:t>
            </a:r>
            <a:r>
              <a:rPr lang="en-US" sz="4400" b="1" kern="1200" dirty="0">
                <a:solidFill>
                  <a:schemeClr val="tx1"/>
                </a:solidFill>
                <a:latin typeface="Times New Roman" panose="02020603050405020304" pitchFamily="18" charset="0"/>
                <a:ea typeface="+mj-ea"/>
                <a:cs typeface="Times New Roman" panose="02020603050405020304" pitchFamily="18" charset="0"/>
              </a:rPr>
              <a:t> schema</a:t>
            </a:r>
          </a:p>
        </p:txBody>
      </p:sp>
      <p:sp>
        <p:nvSpPr>
          <p:cNvPr id="2" name="TextBox 1">
            <a:extLst>
              <a:ext uri="{FF2B5EF4-FFF2-40B4-BE49-F238E27FC236}">
                <a16:creationId xmlns:a16="http://schemas.microsoft.com/office/drawing/2014/main" id="{6F900C3E-79D9-50A9-6203-CC111DA01080}"/>
              </a:ext>
            </a:extLst>
          </p:cNvPr>
          <p:cNvSpPr txBox="1"/>
          <p:nvPr/>
        </p:nvSpPr>
        <p:spPr>
          <a:xfrm>
            <a:off x="111760" y="5476240"/>
            <a:ext cx="5080000" cy="1381747"/>
          </a:xfrm>
          <a:prstGeom prst="rect">
            <a:avLst/>
          </a:prstGeom>
        </p:spPr>
        <p:txBody>
          <a:bodyPr vert="horz" lIns="91440" tIns="45720" rIns="91440" bIns="45720" rtlCol="0" anchor="t">
            <a:normAutofit/>
          </a:bodyPr>
          <a:lstStyle/>
          <a:p>
            <a:pPr>
              <a:lnSpc>
                <a:spcPct val="90000"/>
              </a:lnSpc>
              <a:spcAft>
                <a:spcPts val="600"/>
              </a:spcAft>
            </a:pPr>
            <a:r>
              <a:rPr lang="en-US" b="1" dirty="0">
                <a:latin typeface="Times New Roman" panose="02020603050405020304" pitchFamily="18" charset="0"/>
                <a:cs typeface="Times New Roman" panose="02020603050405020304" pitchFamily="18" charset="0"/>
              </a:rPr>
              <a:t>Presented by :PERUMALLA SRINU</a:t>
            </a:r>
          </a:p>
          <a:p>
            <a:pPr>
              <a:lnSpc>
                <a:spcPct val="90000"/>
              </a:lnSpc>
              <a:spcAft>
                <a:spcPts val="600"/>
              </a:spcAft>
            </a:pPr>
            <a:r>
              <a:rPr lang="en-US" b="1" dirty="0">
                <a:latin typeface="Times New Roman" panose="02020603050405020304" pitchFamily="18" charset="0"/>
                <a:cs typeface="Times New Roman" panose="02020603050405020304" pitchFamily="18" charset="0"/>
              </a:rPr>
              <a:t>Id :11750704</a:t>
            </a:r>
          </a:p>
          <a:p>
            <a:pPr>
              <a:lnSpc>
                <a:spcPct val="90000"/>
              </a:lnSpc>
              <a:spcAft>
                <a:spcPts val="600"/>
              </a:spcAft>
            </a:pPr>
            <a:r>
              <a:rPr lang="en-US" b="1" dirty="0">
                <a:latin typeface="Times New Roman" panose="02020603050405020304" pitchFamily="18" charset="0"/>
                <a:cs typeface="Times New Roman" panose="02020603050405020304" pitchFamily="18" charset="0"/>
              </a:rPr>
              <a:t>CSCE 5300</a:t>
            </a:r>
          </a:p>
          <a:p>
            <a:pPr>
              <a:lnSpc>
                <a:spcPct val="90000"/>
              </a:lnSpc>
              <a:spcAft>
                <a:spcPts val="600"/>
              </a:spcAft>
            </a:pPr>
            <a:r>
              <a:rPr lang="en-US" b="1" dirty="0">
                <a:latin typeface="Times New Roman" panose="02020603050405020304" pitchFamily="18" charset="0"/>
                <a:cs typeface="Times New Roman" panose="02020603050405020304" pitchFamily="18" charset="0"/>
              </a:rPr>
              <a:t>Instructor: prof. kumara Jayantha Muthukudage</a:t>
            </a:r>
          </a:p>
        </p:txBody>
      </p:sp>
      <p:sp>
        <p:nvSpPr>
          <p:cNvPr id="11" name="Rectangle 10">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blue eye with black text&#10;&#10;Description automatically generated">
            <a:extLst>
              <a:ext uri="{FF2B5EF4-FFF2-40B4-BE49-F238E27FC236}">
                <a16:creationId xmlns:a16="http://schemas.microsoft.com/office/drawing/2014/main" id="{A737BD7E-D097-C86E-0E9E-649E71DFAB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5967" y="1943019"/>
            <a:ext cx="4170530" cy="3003855"/>
          </a:xfrm>
          <a:prstGeom prst="rect">
            <a:avLst/>
          </a:prstGeom>
        </p:spPr>
      </p:pic>
      <p:pic>
        <p:nvPicPr>
          <p:cNvPr id="21" name="Picture 20" descr="A green circle with white text and a bird&#10;&#10;Description automatically generated">
            <a:extLst>
              <a:ext uri="{FF2B5EF4-FFF2-40B4-BE49-F238E27FC236}">
                <a16:creationId xmlns:a16="http://schemas.microsoft.com/office/drawing/2014/main" id="{9033F0D7-5D6B-F007-6EFE-6BEA25DC35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8884" y="1361733"/>
            <a:ext cx="3472286" cy="3153713"/>
          </a:xfrm>
          <a:prstGeom prst="rect">
            <a:avLst/>
          </a:prstGeom>
        </p:spPr>
      </p:pic>
      <p:sp>
        <p:nvSpPr>
          <p:cNvPr id="25" name="TextBox 24">
            <a:extLst>
              <a:ext uri="{FF2B5EF4-FFF2-40B4-BE49-F238E27FC236}">
                <a16:creationId xmlns:a16="http://schemas.microsoft.com/office/drawing/2014/main" id="{34342BC8-58A2-8C0B-73F5-DFDB6FD9B0E8}"/>
              </a:ext>
            </a:extLst>
          </p:cNvPr>
          <p:cNvSpPr txBox="1"/>
          <p:nvPr/>
        </p:nvSpPr>
        <p:spPr>
          <a:xfrm>
            <a:off x="668332" y="4544336"/>
            <a:ext cx="7487237" cy="646331"/>
          </a:xfrm>
          <a:prstGeom prst="rect">
            <a:avLst/>
          </a:prstGeom>
          <a:noFill/>
        </p:spPr>
        <p:txBody>
          <a:bodyPr wrap="square">
            <a:spAutoFit/>
          </a:bodyPr>
          <a:lstStyle/>
          <a:p>
            <a:pPr algn="ctr"/>
            <a:r>
              <a:rPr lang="en-IN" sz="1800" b="1" dirty="0"/>
              <a:t>UNIVERSITY OF NORTH TEXAS</a:t>
            </a:r>
            <a:endParaRPr lang="en-IN" sz="1800" dirty="0"/>
          </a:p>
          <a:p>
            <a:pPr algn="ctr"/>
            <a:r>
              <a:rPr lang="en-IN" sz="1800" dirty="0">
                <a:latin typeface="Times New Roman" panose="02020603050405020304" pitchFamily="18" charset="0"/>
                <a:cs typeface="Times New Roman" panose="02020603050405020304" pitchFamily="18" charset="0"/>
              </a:rPr>
              <a:t>DEPARTMENT OF COMPUTER SCINCE AND ENGINEERING</a:t>
            </a:r>
          </a:p>
        </p:txBody>
      </p:sp>
    </p:spTree>
    <p:extLst>
      <p:ext uri="{BB962C8B-B14F-4D97-AF65-F5344CB8AC3E}">
        <p14:creationId xmlns:p14="http://schemas.microsoft.com/office/powerpoint/2010/main" val="803583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AE6B26E-6354-26EB-7BE7-27C29D6AA594}"/>
              </a:ext>
            </a:extLst>
          </p:cNvPr>
          <p:cNvSpPr txBox="1"/>
          <p:nvPr/>
        </p:nvSpPr>
        <p:spPr>
          <a:xfrm>
            <a:off x="243840" y="285402"/>
            <a:ext cx="6096000" cy="468077"/>
          </a:xfrm>
          <a:prstGeom prst="rect">
            <a:avLst/>
          </a:prstGeom>
          <a:noFill/>
        </p:spPr>
        <p:txBody>
          <a:bodyPr wrap="square">
            <a:spAutoFit/>
          </a:bodyPr>
          <a:lstStyle/>
          <a:p>
            <a:pPr marL="0" marR="0">
              <a:lnSpc>
                <a:spcPct val="107000"/>
              </a:lnSpc>
              <a:spcBef>
                <a:spcPts val="0"/>
              </a:spcBef>
              <a:spcAft>
                <a:spcPts val="800"/>
              </a:spcAft>
            </a:pPr>
            <a:r>
              <a:rPr lang="en-US" sz="2400" b="1" u="sng" kern="100" dirty="0">
                <a:effectLst/>
                <a:latin typeface="Times New Roman" panose="02020603050405020304" pitchFamily="18" charset="0"/>
                <a:ea typeface="Calibri" panose="020F0502020204030204" pitchFamily="34" charset="0"/>
                <a:cs typeface="Times New Roman" panose="02020603050405020304" pitchFamily="18" charset="0"/>
              </a:rPr>
              <a:t>CREATING DENORMALISED TABLE:</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E923C98A-27A3-FB66-8853-FF91FD5824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5920" y="902570"/>
            <a:ext cx="10251440" cy="1749190"/>
          </a:xfrm>
          <a:prstGeom prst="rect">
            <a:avLst/>
          </a:prstGeom>
        </p:spPr>
      </p:pic>
      <p:sp>
        <p:nvSpPr>
          <p:cNvPr id="10" name="TextBox 9">
            <a:extLst>
              <a:ext uri="{FF2B5EF4-FFF2-40B4-BE49-F238E27FC236}">
                <a16:creationId xmlns:a16="http://schemas.microsoft.com/office/drawing/2014/main" id="{88AB9380-721D-785B-5A66-349FC88FF75E}"/>
              </a:ext>
            </a:extLst>
          </p:cNvPr>
          <p:cNvSpPr txBox="1"/>
          <p:nvPr/>
        </p:nvSpPr>
        <p:spPr>
          <a:xfrm>
            <a:off x="375920" y="2956560"/>
            <a:ext cx="11460480" cy="3494996"/>
          </a:xfrm>
          <a:prstGeom prst="rect">
            <a:avLst/>
          </a:prstGeom>
          <a:noFill/>
        </p:spPr>
        <p:txBody>
          <a:bodyPr wrap="square">
            <a:spAutoFit/>
          </a:bodyPr>
          <a:lstStyle/>
          <a:p>
            <a:pPr marL="0" marR="0" algn="just">
              <a:lnSpc>
                <a:spcPct val="107000"/>
              </a:lnSpc>
              <a:spcBef>
                <a:spcPts val="0"/>
              </a:spcBef>
              <a:spcAft>
                <a:spcPts val="0"/>
              </a:spcAft>
            </a:pPr>
            <a:r>
              <a:rPr lang="en-US" sz="2000" b="1" kern="100" dirty="0">
                <a:effectLst/>
                <a:latin typeface="Times New Roman" panose="02020603050405020304" pitchFamily="18" charset="0"/>
                <a:ea typeface="Calibri" panose="020F0502020204030204" pitchFamily="34" charset="0"/>
                <a:cs typeface="Times New Roman" panose="02020603050405020304" pitchFamily="18" charset="0"/>
              </a:rPr>
              <a:t>For the </a:t>
            </a:r>
            <a:r>
              <a:rPr lang="en-US" sz="2000" b="1" kern="100" dirty="0" err="1">
                <a:effectLst/>
                <a:latin typeface="Times New Roman" panose="02020603050405020304" pitchFamily="18" charset="0"/>
                <a:ea typeface="Calibri" panose="020F0502020204030204" pitchFamily="34" charset="0"/>
                <a:cs typeface="Times New Roman" panose="02020603050405020304" pitchFamily="18" charset="0"/>
              </a:rPr>
              <a:t>facebook.d_posts</a:t>
            </a:r>
            <a:r>
              <a:rPr lang="en-US" sz="2000" b="1" kern="100" dirty="0">
                <a:effectLst/>
                <a:latin typeface="Times New Roman" panose="02020603050405020304" pitchFamily="18" charset="0"/>
                <a:ea typeface="Calibri" panose="020F0502020204030204" pitchFamily="34" charset="0"/>
                <a:cs typeface="Times New Roman" panose="02020603050405020304" pitchFamily="18" charset="0"/>
              </a:rPr>
              <a:t> table:</a:t>
            </a:r>
            <a:endParaRPr lang="en-US"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pPr>
            <a:r>
              <a:rPr lang="en-US" sz="2000" b="1"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US" sz="2000" b="1" u="sng" kern="100" dirty="0">
                <a:effectLst/>
                <a:latin typeface="Times New Roman" panose="02020603050405020304" pitchFamily="18" charset="0"/>
                <a:ea typeface="Calibri" panose="020F0502020204030204" pitchFamily="34" charset="0"/>
                <a:cs typeface="Times New Roman" panose="02020603050405020304" pitchFamily="18" charset="0"/>
              </a:rPr>
              <a:t>Partition Key:</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kern="100" dirty="0" err="1">
                <a:solidFill>
                  <a:srgbClr val="C45911"/>
                </a:solidFill>
                <a:effectLst/>
                <a:latin typeface="Times New Roman" panose="02020603050405020304" pitchFamily="18" charset="0"/>
                <a:ea typeface="Calibri" panose="020F0502020204030204" pitchFamily="34" charset="0"/>
                <a:cs typeface="Times New Roman" panose="02020603050405020304" pitchFamily="18" charset="0"/>
              </a:rPr>
              <a:t>user_id</a:t>
            </a:r>
            <a:r>
              <a:rPr lang="en-US" sz="2000" kern="100" dirty="0">
                <a:solidFill>
                  <a:srgbClr val="C4591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is used as the partition key to distribute data evenly across nodes and allow efficient retrieval of posts for a specific user.</a:t>
            </a:r>
            <a:endParaRPr lang="en-US"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US" sz="2000" b="1" u="sng" kern="100" dirty="0">
                <a:effectLst/>
                <a:latin typeface="Times New Roman" panose="02020603050405020304" pitchFamily="18" charset="0"/>
                <a:ea typeface="Calibri" panose="020F0502020204030204" pitchFamily="34" charset="0"/>
                <a:cs typeface="Times New Roman" panose="02020603050405020304" pitchFamily="18" charset="0"/>
              </a:rPr>
              <a:t>Clustering Key:</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kern="100" dirty="0" err="1">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post</a:t>
            </a:r>
            <a:r>
              <a:rPr lang="en-US" sz="2000" b="1" kern="100" dirty="0" err="1">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_id</a:t>
            </a:r>
            <a:r>
              <a:rPr lang="en-US" sz="2000" kern="1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is used as the clustering key to maintain the order of posts within each user's partition.</a:t>
            </a:r>
            <a:endParaRPr lang="en-US"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US" sz="2000" b="1" u="sng" kern="100" dirty="0">
                <a:effectLst/>
                <a:latin typeface="Times New Roman" panose="02020603050405020304" pitchFamily="18" charset="0"/>
                <a:ea typeface="Calibri" panose="020F0502020204030204" pitchFamily="34" charset="0"/>
                <a:cs typeface="Times New Roman" panose="02020603050405020304" pitchFamily="18" charset="0"/>
              </a:rPr>
              <a:t>Secondary Indexes:</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Secondary indexes on </a:t>
            </a:r>
            <a:r>
              <a:rPr lang="en-US" sz="2000" b="1" kern="100" dirty="0">
                <a:solidFill>
                  <a:srgbClr val="538135"/>
                </a:solidFill>
                <a:effectLst/>
                <a:latin typeface="Times New Roman" panose="02020603050405020304" pitchFamily="18" charset="0"/>
                <a:ea typeface="Calibri" panose="020F0502020204030204" pitchFamily="34" charset="0"/>
                <a:cs typeface="Times New Roman" panose="02020603050405020304" pitchFamily="18" charset="0"/>
              </a:rPr>
              <a:t>username, </a:t>
            </a:r>
            <a:r>
              <a:rPr lang="en-US" sz="2000" b="1" kern="100" dirty="0" err="1">
                <a:solidFill>
                  <a:srgbClr val="538135"/>
                </a:solidFill>
                <a:effectLst/>
                <a:latin typeface="Times New Roman" panose="02020603050405020304" pitchFamily="18" charset="0"/>
                <a:ea typeface="Calibri" panose="020F0502020204030204" pitchFamily="34" charset="0"/>
                <a:cs typeface="Times New Roman" panose="02020603050405020304" pitchFamily="18" charset="0"/>
              </a:rPr>
              <a:t>created_at</a:t>
            </a:r>
            <a:r>
              <a:rPr lang="en-US" sz="20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kern="100" dirty="0">
                <a:solidFill>
                  <a:srgbClr val="538135"/>
                </a:solidFill>
                <a:effectLst/>
                <a:latin typeface="Times New Roman" panose="02020603050405020304" pitchFamily="18" charset="0"/>
                <a:ea typeface="Calibri" panose="020F0502020204030204" pitchFamily="34" charset="0"/>
                <a:cs typeface="Times New Roman" panose="02020603050405020304" pitchFamily="18" charset="0"/>
              </a:rPr>
              <a:t>likes, </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and</a:t>
            </a:r>
            <a:r>
              <a:rPr lang="en-US" sz="20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kern="100" dirty="0">
                <a:solidFill>
                  <a:srgbClr val="538135"/>
                </a:solidFill>
                <a:effectLst/>
                <a:latin typeface="Times New Roman" panose="02020603050405020304" pitchFamily="18" charset="0"/>
                <a:ea typeface="Calibri" panose="020F0502020204030204" pitchFamily="34" charset="0"/>
                <a:cs typeface="Times New Roman" panose="02020603050405020304" pitchFamily="18" charset="0"/>
              </a:rPr>
              <a:t>captions</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are used to support common query patterns for retrieving posts based on these criteria.</a:t>
            </a:r>
            <a:endParaRPr lang="en-US"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These design decisions align with the use case scenario by providing efficient retrieval of posts for a specific user and supporting common query patterns for post retrieval.</a:t>
            </a:r>
            <a:endParaRPr lang="en-US"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02037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C0A9D0-1A0C-E514-0139-F4A3458D5E9C}"/>
              </a:ext>
            </a:extLst>
          </p:cNvPr>
          <p:cNvSpPr txBox="1"/>
          <p:nvPr/>
        </p:nvSpPr>
        <p:spPr>
          <a:xfrm>
            <a:off x="121920" y="254000"/>
            <a:ext cx="9022080" cy="468077"/>
          </a:xfrm>
          <a:prstGeom prst="rect">
            <a:avLst/>
          </a:prstGeom>
          <a:noFill/>
        </p:spPr>
        <p:txBody>
          <a:bodyPr wrap="square">
            <a:spAutoFit/>
          </a:bodyPr>
          <a:lstStyle/>
          <a:p>
            <a:pPr marL="0" marR="0">
              <a:lnSpc>
                <a:spcPct val="107000"/>
              </a:lnSpc>
              <a:spcBef>
                <a:spcPts val="0"/>
              </a:spcBef>
              <a:spcAft>
                <a:spcPts val="800"/>
              </a:spcAf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d_posts</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Denormalized table:</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descr="A screenshot of a computer program&#10;&#10;Description automatically generated">
            <a:extLst>
              <a:ext uri="{FF2B5EF4-FFF2-40B4-BE49-F238E27FC236}">
                <a16:creationId xmlns:a16="http://schemas.microsoft.com/office/drawing/2014/main" id="{97C72348-2E3C-F488-2ABF-1A9ADE4828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320" y="1239520"/>
            <a:ext cx="11135360" cy="5100320"/>
          </a:xfrm>
          <a:prstGeom prst="rect">
            <a:avLst/>
          </a:prstGeom>
        </p:spPr>
      </p:pic>
    </p:spTree>
    <p:extLst>
      <p:ext uri="{BB962C8B-B14F-4D97-AF65-F5344CB8AC3E}">
        <p14:creationId xmlns:p14="http://schemas.microsoft.com/office/powerpoint/2010/main" val="2612269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644CE-2DE9-135B-612F-160E23A9594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603DC29-FBAA-56DB-975C-4899F12E4F76}"/>
              </a:ext>
            </a:extLst>
          </p:cNvPr>
          <p:cNvSpPr txBox="1"/>
          <p:nvPr/>
        </p:nvSpPr>
        <p:spPr>
          <a:xfrm>
            <a:off x="213360" y="275242"/>
            <a:ext cx="6096000" cy="374077"/>
          </a:xfrm>
          <a:prstGeom prst="rect">
            <a:avLst/>
          </a:prstGeom>
          <a:noFill/>
        </p:spPr>
        <p:txBody>
          <a:bodyPr wrap="square">
            <a:spAutoFit/>
          </a:bodyPr>
          <a:lstStyle/>
          <a:p>
            <a:pPr marL="0" marR="0">
              <a:lnSpc>
                <a:spcPct val="107000"/>
              </a:lnSpc>
              <a:spcBef>
                <a:spcPts val="0"/>
              </a:spcBef>
              <a:spcAft>
                <a:spcPts val="800"/>
              </a:spcAft>
            </a:pPr>
            <a:r>
              <a:rPr lang="en-US" sz="1800" b="1" kern="1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DESCRIBE FACEBOOK:</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descr="A computer screen with white text&#10;&#10;Description automatically generated">
            <a:extLst>
              <a:ext uri="{FF2B5EF4-FFF2-40B4-BE49-F238E27FC236}">
                <a16:creationId xmlns:a16="http://schemas.microsoft.com/office/drawing/2014/main" id="{D4155DBE-4150-8DA6-A890-FFE21B9484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960" y="1005840"/>
            <a:ext cx="11673840" cy="5576918"/>
          </a:xfrm>
          <a:prstGeom prst="rect">
            <a:avLst/>
          </a:prstGeom>
        </p:spPr>
      </p:pic>
    </p:spTree>
    <p:extLst>
      <p:ext uri="{BB962C8B-B14F-4D97-AF65-F5344CB8AC3E}">
        <p14:creationId xmlns:p14="http://schemas.microsoft.com/office/powerpoint/2010/main" val="3765518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omputer screen shot of white text&#10;&#10;Description automatically generated">
            <a:extLst>
              <a:ext uri="{FF2B5EF4-FFF2-40B4-BE49-F238E27FC236}">
                <a16:creationId xmlns:a16="http://schemas.microsoft.com/office/drawing/2014/main" id="{DBBCD028-0CFF-9E6D-F3C1-6EA37B2F74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240" y="1209040"/>
            <a:ext cx="11379200" cy="5232400"/>
          </a:xfrm>
          <a:prstGeom prst="rect">
            <a:avLst/>
          </a:prstGeom>
        </p:spPr>
      </p:pic>
    </p:spTree>
    <p:extLst>
      <p:ext uri="{BB962C8B-B14F-4D97-AF65-F5344CB8AC3E}">
        <p14:creationId xmlns:p14="http://schemas.microsoft.com/office/powerpoint/2010/main" val="1015714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omputer screen with white text&#10;&#10;Description automatically generated">
            <a:extLst>
              <a:ext uri="{FF2B5EF4-FFF2-40B4-BE49-F238E27FC236}">
                <a16:creationId xmlns:a16="http://schemas.microsoft.com/office/drawing/2014/main" id="{4DD9830C-7F5E-D28E-718D-522D02428C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 y="1219200"/>
            <a:ext cx="11206480" cy="4897120"/>
          </a:xfrm>
          <a:prstGeom prst="rect">
            <a:avLst/>
          </a:prstGeom>
        </p:spPr>
      </p:pic>
    </p:spTree>
    <p:extLst>
      <p:ext uri="{BB962C8B-B14F-4D97-AF65-F5344CB8AC3E}">
        <p14:creationId xmlns:p14="http://schemas.microsoft.com/office/powerpoint/2010/main" val="2493359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8DCF9009-806F-8639-0441-05172C5C123A}"/>
              </a:ext>
            </a:extLst>
          </p:cNvPr>
          <p:cNvSpPr>
            <a:spLocks noChangeArrowheads="1"/>
          </p:cNvSpPr>
          <p:nvPr/>
        </p:nvSpPr>
        <p:spPr bwMode="auto">
          <a:xfrm>
            <a:off x="320915" y="141043"/>
            <a:ext cx="10032125" cy="275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sng" strike="noStrike" cap="none" normalizeH="0" baseline="0" dirty="0">
                <a:ln>
                  <a:noFill/>
                </a:ln>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MATERIALIZED VIEWS: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Materialized views are precomputed views that store the results of a query. They are useful for improving query performance by reducing the need to compute the same results repeatedly.</a:t>
            </a:r>
            <a:endPar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In Cassandra, materialized views are created using the CREATE MATERIALIZED VIEW statement. </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2000" dirty="0">
              <a:solidFill>
                <a:srgbClr val="0D0D0D"/>
              </a:solidFill>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Here's an example of how you might use materialized views for the </a:t>
            </a:r>
            <a:r>
              <a:rPr kumimoji="0" lang="en-US" altLang="en-US" sz="2000" b="1" i="0" u="none" strike="noStrike" cap="none" normalizeH="0" baseline="0" dirty="0" err="1">
                <a:ln>
                  <a:noFill/>
                </a:ln>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facebook.d_posts</a:t>
            </a:r>
            <a:r>
              <a:rPr kumimoji="0" lang="en-US" altLang="en-US" sz="2000" b="0" i="0" u="none" strike="noStrike" cap="none" normalizeH="0" baseline="0" dirty="0">
                <a:ln>
                  <a:noFill/>
                </a:ln>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table:</a:t>
            </a:r>
            <a:endPar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097" name="Picture 1" descr="A screen shot of a computer code&#10;&#10;Description automatically generated">
            <a:extLst>
              <a:ext uri="{FF2B5EF4-FFF2-40B4-BE49-F238E27FC236}">
                <a16:creationId xmlns:a16="http://schemas.microsoft.com/office/drawing/2014/main" id="{115F4472-BE96-FE7C-C6BC-26DC6A80EA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114" y="3154956"/>
            <a:ext cx="10590925" cy="259608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4EF02B63-1D69-1118-7CB9-C9574EF773F0}"/>
              </a:ext>
            </a:extLst>
          </p:cNvPr>
          <p:cNvSpPr>
            <a:spLocks noChangeArrowheads="1"/>
          </p:cNvSpPr>
          <p:nvPr/>
        </p:nvSpPr>
        <p:spPr bwMode="auto">
          <a:xfrm>
            <a:off x="951186" y="52532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1734422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6BD8D2-A949-45CA-F995-CC92EA6FD9E4}"/>
              </a:ext>
            </a:extLst>
          </p:cNvPr>
          <p:cNvSpPr txBox="1"/>
          <p:nvPr/>
        </p:nvSpPr>
        <p:spPr>
          <a:xfrm>
            <a:off x="-193040" y="345440"/>
            <a:ext cx="10820400" cy="2704651"/>
          </a:xfrm>
          <a:prstGeom prst="rect">
            <a:avLst/>
          </a:prstGeom>
          <a:noFill/>
        </p:spPr>
        <p:txBody>
          <a:bodyPr wrap="square">
            <a:spAutoFit/>
          </a:bodyPr>
          <a:lstStyle/>
          <a:p>
            <a:pPr marL="457200" marR="0" algn="just">
              <a:lnSpc>
                <a:spcPct val="107000"/>
              </a:lnSpc>
              <a:spcBef>
                <a:spcPts val="0"/>
              </a:spcBef>
              <a:spcAft>
                <a:spcPts val="0"/>
              </a:spcAft>
            </a:pPr>
            <a:r>
              <a:rPr lang="en-US" sz="2000" b="1" u="sng" kern="1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For the `</a:t>
            </a:r>
            <a:r>
              <a:rPr lang="en-US" sz="2000" b="1" u="sng" kern="1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facebook.d_posts_by_likes</a:t>
            </a:r>
            <a:r>
              <a:rPr lang="en-US" sz="2000" b="1" u="sng" kern="1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materialized view:</a:t>
            </a:r>
            <a:endParaRPr lang="en-US" sz="2000" u="sng"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marR="0" algn="just">
              <a:lnSpc>
                <a:spcPct val="107000"/>
              </a:lnSpc>
              <a:spcBef>
                <a:spcPts val="0"/>
              </a:spcBef>
              <a:spcAft>
                <a:spcPts val="0"/>
              </a:spcAft>
            </a:pPr>
            <a:r>
              <a:rPr lang="en-US" sz="2000" kern="1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marR="0" algn="just">
              <a:lnSpc>
                <a:spcPct val="107000"/>
              </a:lnSpc>
              <a:spcBef>
                <a:spcPts val="0"/>
              </a:spcBef>
              <a:spcAft>
                <a:spcPts val="0"/>
              </a:spcAft>
            </a:pPr>
            <a:r>
              <a:rPr lang="en-US" sz="2000" b="1" u="sng" kern="1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Partition </a:t>
            </a:r>
            <a:r>
              <a:rPr lang="en-US" sz="2000" b="1" u="sng" kern="1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Key:</a:t>
            </a:r>
            <a:r>
              <a:rPr lang="en-US" sz="2000" b="1" u="sng" kern="100" dirty="0" err="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000" b="1" kern="100" dirty="0" err="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likes</a:t>
            </a:r>
            <a:r>
              <a:rPr lang="en-US" sz="2000" b="1"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is chosen as the partition key to evenly distribute posts based on their popularity.</a:t>
            </a: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marR="0" algn="just">
              <a:lnSpc>
                <a:spcPct val="107000"/>
              </a:lnSpc>
              <a:spcBef>
                <a:spcPts val="0"/>
              </a:spcBef>
              <a:spcAft>
                <a:spcPts val="0"/>
              </a:spcAft>
            </a:pPr>
            <a:r>
              <a:rPr lang="en-US" sz="2000" b="1" u="sng" kern="1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Clustering Keys:</a:t>
            </a:r>
            <a:r>
              <a:rPr lang="en-US" sz="2000" kern="1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kern="1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000" b="1" kern="100" dirty="0" err="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user_id</a:t>
            </a:r>
            <a:r>
              <a:rPr lang="en-US" sz="2000" b="1" kern="1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and </a:t>
            </a:r>
            <a:r>
              <a:rPr lang="en-US" sz="2000" b="1" kern="1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000" b="1" kern="100" dirty="0" err="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post_id</a:t>
            </a:r>
            <a:r>
              <a:rPr lang="en-US" sz="2000" b="1" kern="1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000" kern="1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are chosen as clustering keys to efficiently retrieve posts for a given user and sort them by post ID.</a:t>
            </a: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marR="0" algn="just">
              <a:lnSpc>
                <a:spcPct val="107000"/>
              </a:lnSpc>
              <a:spcBef>
                <a:spcPts val="0"/>
              </a:spcBef>
              <a:spcAft>
                <a:spcPts val="800"/>
              </a:spcAft>
            </a:pPr>
            <a:r>
              <a:rPr lang="en-US" sz="2000" b="1" u="sng" kern="1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Secondary Indexes:</a:t>
            </a:r>
            <a:r>
              <a:rPr lang="en-US" sz="2000" kern="1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Consider adding secondary indexes on fields like </a:t>
            </a:r>
            <a:r>
              <a:rPr lang="en-US" sz="2000" b="1" kern="100" dirty="0">
                <a:solidFill>
                  <a:srgbClr val="538135"/>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000" b="1" kern="100" dirty="0" err="1">
                <a:solidFill>
                  <a:srgbClr val="538135"/>
                </a:solidFill>
                <a:effectLst/>
                <a:latin typeface="Times New Roman" panose="02020603050405020304" pitchFamily="18" charset="0"/>
                <a:ea typeface="Times New Roman" panose="02020603050405020304" pitchFamily="18" charset="0"/>
                <a:cs typeface="Times New Roman" panose="02020603050405020304" pitchFamily="18" charset="0"/>
              </a:rPr>
              <a:t>full_name</a:t>
            </a:r>
            <a:r>
              <a:rPr lang="en-US" sz="2000" b="1" kern="100" dirty="0">
                <a:solidFill>
                  <a:srgbClr val="538135"/>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000" kern="100" dirty="0">
                <a:solidFill>
                  <a:srgbClr val="53813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kern="100" dirty="0">
                <a:solidFill>
                  <a:srgbClr val="538135"/>
                </a:solidFill>
                <a:effectLst/>
                <a:latin typeface="Times New Roman" panose="02020603050405020304" pitchFamily="18" charset="0"/>
                <a:ea typeface="Times New Roman" panose="02020603050405020304" pitchFamily="18" charset="0"/>
                <a:cs typeface="Times New Roman" panose="02020603050405020304" pitchFamily="18" charset="0"/>
              </a:rPr>
              <a:t>`username`,</a:t>
            </a:r>
            <a:r>
              <a:rPr lang="en-US" sz="2000" kern="100" dirty="0">
                <a:solidFill>
                  <a:srgbClr val="53813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or </a:t>
            </a:r>
            <a:r>
              <a:rPr lang="en-US" sz="2000" b="1" kern="100" dirty="0">
                <a:solidFill>
                  <a:srgbClr val="538135"/>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000" b="1" kern="100" dirty="0" err="1">
                <a:solidFill>
                  <a:srgbClr val="538135"/>
                </a:solidFill>
                <a:effectLst/>
                <a:latin typeface="Times New Roman" panose="02020603050405020304" pitchFamily="18" charset="0"/>
                <a:ea typeface="Times New Roman" panose="02020603050405020304" pitchFamily="18" charset="0"/>
                <a:cs typeface="Times New Roman" panose="02020603050405020304" pitchFamily="18" charset="0"/>
              </a:rPr>
              <a:t>created_at</a:t>
            </a:r>
            <a:r>
              <a:rPr lang="en-US" sz="2000" b="1" kern="100" dirty="0">
                <a:solidFill>
                  <a:srgbClr val="53813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if needed for specific query requirements.</a:t>
            </a: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53CB7336-6516-3360-B53F-4919F6FD67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8480" y="3508365"/>
            <a:ext cx="10607040" cy="2704651"/>
          </a:xfrm>
          <a:prstGeom prst="rect">
            <a:avLst/>
          </a:prstGeom>
        </p:spPr>
      </p:pic>
    </p:spTree>
    <p:extLst>
      <p:ext uri="{BB962C8B-B14F-4D97-AF65-F5344CB8AC3E}">
        <p14:creationId xmlns:p14="http://schemas.microsoft.com/office/powerpoint/2010/main" val="1663417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0C93AA-EAD6-97E8-B339-4DA4D68E8DF1}"/>
              </a:ext>
            </a:extLst>
          </p:cNvPr>
          <p:cNvSpPr txBox="1"/>
          <p:nvPr/>
        </p:nvSpPr>
        <p:spPr>
          <a:xfrm>
            <a:off x="142240" y="137220"/>
            <a:ext cx="10088880" cy="863250"/>
          </a:xfrm>
          <a:prstGeom prst="rect">
            <a:avLst/>
          </a:prstGeom>
          <a:noFill/>
        </p:spPr>
        <p:txBody>
          <a:bodyPr wrap="square">
            <a:spAutoFit/>
          </a:bodyPr>
          <a:lstStyle/>
          <a:p>
            <a:pPr marL="0" marR="0">
              <a:lnSpc>
                <a:spcPct val="107000"/>
              </a:lnSpc>
              <a:spcBef>
                <a:spcPts val="0"/>
              </a:spcBef>
              <a:spcAft>
                <a:spcPts val="800"/>
              </a:spcAft>
            </a:pPr>
            <a:r>
              <a:rPr lang="en-US" sz="2400" b="1" kern="1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For </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materialized view we  have to enable it  the materialized view in ubuntu: </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descr="A screen shot of a computer&#10;&#10;Description automatically generated">
            <a:extLst>
              <a:ext uri="{FF2B5EF4-FFF2-40B4-BE49-F238E27FC236}">
                <a16:creationId xmlns:a16="http://schemas.microsoft.com/office/drawing/2014/main" id="{59F6B590-9C55-B529-5BC4-882AA538F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4960" y="1295400"/>
            <a:ext cx="11460480" cy="5181600"/>
          </a:xfrm>
          <a:prstGeom prst="rect">
            <a:avLst/>
          </a:prstGeom>
        </p:spPr>
      </p:pic>
    </p:spTree>
    <p:extLst>
      <p:ext uri="{BB962C8B-B14F-4D97-AF65-F5344CB8AC3E}">
        <p14:creationId xmlns:p14="http://schemas.microsoft.com/office/powerpoint/2010/main" val="31630397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8A52E939-BEE0-89CD-247C-F4FA27F6C743}"/>
              </a:ext>
            </a:extLst>
          </p:cNvPr>
          <p:cNvSpPr>
            <a:spLocks noChangeArrowheads="1"/>
          </p:cNvSpPr>
          <p:nvPr/>
        </p:nvSpPr>
        <p:spPr bwMode="auto">
          <a:xfrm>
            <a:off x="741679" y="1135601"/>
            <a:ext cx="9923167"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1" i="0" u="sng"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COLLECTIONS:</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In Cassandra, collections are used to store multiple values within a single column. There are three main types of collections:</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sng"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Lists:</a:t>
            </a:r>
            <a:r>
              <a:rPr kumimoji="0" lang="en-US" alt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Ordered collections of elements. Useful when the order of elements matters, like storing comments on a post.</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sng"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Sets:</a:t>
            </a:r>
            <a:r>
              <a:rPr kumimoji="0" lang="en-US" alt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Collections of unique elements. Useful when uniqueness is important but the order doesn't matter, like storing tags for a post.</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sng"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Maps:</a:t>
            </a:r>
            <a:r>
              <a:rPr kumimoji="0" lang="en-US" alt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Collections of key-value pairs. Useful for storing data with unique keys, like user preferences.</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Collections can help optimize data storage and retrieval by reducing the need for joins in queries. However, they should be used judiciously to avoid performance issues.</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Creating collections for Post as “</a:t>
            </a:r>
            <a:r>
              <a:rPr kumimoji="0" lang="en-US" altLang="en-US" sz="20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post_collections</a:t>
            </a:r>
            <a:r>
              <a:rPr kumimoji="0" lang="en-US" altLang="en-US" sz="20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5121" name="Picture 17">
            <a:extLst>
              <a:ext uri="{FF2B5EF4-FFF2-40B4-BE49-F238E27FC236}">
                <a16:creationId xmlns:a16="http://schemas.microsoft.com/office/drawing/2014/main" id="{A73FF45B-2ADB-1757-AB68-3EADA175FB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478" y="5523669"/>
            <a:ext cx="11201515" cy="89745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B98E3BCB-FBF1-0918-BAA9-B7CC74B2085F}"/>
              </a:ext>
            </a:extLst>
          </p:cNvPr>
          <p:cNvSpPr>
            <a:spLocks noChangeArrowheads="1"/>
          </p:cNvSpPr>
          <p:nvPr/>
        </p:nvSpPr>
        <p:spPr bwMode="auto">
          <a:xfrm>
            <a:off x="348593" y="44771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942165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ack screen with white text&#10;&#10;Description automatically generated">
            <a:extLst>
              <a:ext uri="{FF2B5EF4-FFF2-40B4-BE49-F238E27FC236}">
                <a16:creationId xmlns:a16="http://schemas.microsoft.com/office/drawing/2014/main" id="{10D56082-96B3-9741-92ED-B6EA9ABB38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680" y="740707"/>
            <a:ext cx="9865360" cy="1473200"/>
          </a:xfrm>
          <a:prstGeom prst="rect">
            <a:avLst/>
          </a:prstGeom>
        </p:spPr>
      </p:pic>
      <p:sp>
        <p:nvSpPr>
          <p:cNvPr id="4" name="TextBox 3">
            <a:extLst>
              <a:ext uri="{FF2B5EF4-FFF2-40B4-BE49-F238E27FC236}">
                <a16:creationId xmlns:a16="http://schemas.microsoft.com/office/drawing/2014/main" id="{545F5FE9-B511-2EA3-96BC-F77DF0A91A2B}"/>
              </a:ext>
            </a:extLst>
          </p:cNvPr>
          <p:cNvSpPr txBox="1"/>
          <p:nvPr/>
        </p:nvSpPr>
        <p:spPr>
          <a:xfrm>
            <a:off x="741680" y="2753359"/>
            <a:ext cx="10637520" cy="3363934"/>
          </a:xfrm>
          <a:prstGeom prst="rect">
            <a:avLst/>
          </a:prstGeom>
          <a:noFill/>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2000" b="1" u="sng" kern="100" dirty="0">
                <a:effectLst/>
                <a:latin typeface="Times New Roman" panose="02020603050405020304" pitchFamily="18" charset="0"/>
                <a:ea typeface="Calibri" panose="020F0502020204030204" pitchFamily="34" charset="0"/>
                <a:cs typeface="Times New Roman" panose="02020603050405020304" pitchFamily="18" charset="0"/>
              </a:rPr>
              <a:t>Partition </a:t>
            </a:r>
            <a:r>
              <a:rPr lang="en-US" sz="2000" b="1" u="sng" kern="100" dirty="0" err="1">
                <a:effectLst/>
                <a:latin typeface="Times New Roman" panose="02020603050405020304" pitchFamily="18" charset="0"/>
                <a:ea typeface="Calibri" panose="020F0502020204030204" pitchFamily="34" charset="0"/>
                <a:cs typeface="Times New Roman" panose="02020603050405020304" pitchFamily="18" charset="0"/>
              </a:rPr>
              <a:t>Key:</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The</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kern="100" dirty="0" err="1">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post_id</a:t>
            </a:r>
            <a:r>
              <a:rPr lang="en-US" sz="2000" b="1"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field is used as the partition key to uniquely identify each post. This ensures that each post is stored on a single node for efficient retrieval.</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000" b="1" u="sng" kern="100" dirty="0">
                <a:effectLst/>
                <a:latin typeface="Times New Roman" panose="02020603050405020304" pitchFamily="18" charset="0"/>
                <a:ea typeface="Calibri" panose="020F0502020204030204" pitchFamily="34" charset="0"/>
                <a:cs typeface="Times New Roman" panose="02020603050405020304" pitchFamily="18" charset="0"/>
              </a:rPr>
              <a:t>Clustering </a:t>
            </a:r>
            <a:r>
              <a:rPr lang="en-US" sz="2000" b="1" u="sng" kern="100" dirty="0" err="1">
                <a:effectLst/>
                <a:latin typeface="Times New Roman" panose="02020603050405020304" pitchFamily="18" charset="0"/>
                <a:ea typeface="Calibri" panose="020F0502020204030204" pitchFamily="34" charset="0"/>
                <a:cs typeface="Times New Roman" panose="02020603050405020304" pitchFamily="18" charset="0"/>
              </a:rPr>
              <a:t>Keys</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:No</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additional clustering keys are needed since `</a:t>
            </a:r>
            <a:r>
              <a:rPr lang="en-US" sz="2000" b="1" kern="100" dirty="0" err="1">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post_id</a:t>
            </a:r>
            <a:r>
              <a:rPr lang="en-US" sz="2000" b="1" kern="1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2000" kern="1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is already the partition key. Clustering keys are used to order rows within a partition, but in this case, the unique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post_id</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already provides the desired ordering.</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000" b="1" u="sng" kern="100" dirty="0">
                <a:effectLst/>
                <a:latin typeface="Times New Roman" panose="02020603050405020304" pitchFamily="18" charset="0"/>
                <a:ea typeface="Calibri" panose="020F0502020204030204" pitchFamily="34" charset="0"/>
                <a:cs typeface="Times New Roman" panose="02020603050405020304" pitchFamily="18" charset="0"/>
              </a:rPr>
              <a:t>Secondary Indexes:</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Secondary indexes should be added based on anticipated query patterns. For example, you might add a secondary index on the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user_id</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field if you frequently query posts by user.</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These design decisions align with the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facebook</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by ensuring efficient storage and retrieval of posts, while also allowing for flexible querying based on different criteria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3913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6402"/>
            <a:ext cx="12191998"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70175"/>
            <a:ext cx="12185331"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5265546"/>
            <a:ext cx="4076698"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35" y="5263483"/>
            <a:ext cx="12192000"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EE8CDB7-FD4D-9287-3B44-8BD0D4C82F25}"/>
              </a:ext>
            </a:extLst>
          </p:cNvPr>
          <p:cNvSpPr txBox="1"/>
          <p:nvPr/>
        </p:nvSpPr>
        <p:spPr>
          <a:xfrm>
            <a:off x="528319" y="5462648"/>
            <a:ext cx="11663681" cy="1033669"/>
          </a:xfrm>
          <a:prstGeom prst="ellipse">
            <a:avLst/>
          </a:prstGeom>
        </p:spPr>
        <p:txBody>
          <a:bodyPr vert="horz" lIns="91440" tIns="45720" rIns="91440" bIns="45720" rtlCol="0" anchor="ctr">
            <a:noAutofit/>
          </a:bodyPr>
          <a:lstStyle/>
          <a:p>
            <a:pPr algn="ctr">
              <a:lnSpc>
                <a:spcPct val="90000"/>
              </a:lnSpc>
              <a:spcBef>
                <a:spcPct val="0"/>
              </a:spcBef>
              <a:spcAft>
                <a:spcPts val="600"/>
              </a:spcAft>
            </a:pPr>
            <a:r>
              <a:rPr lang="en-US" sz="2800" b="1" kern="1200" dirty="0">
                <a:solidFill>
                  <a:schemeClr val="accent4">
                    <a:lumMod val="60000"/>
                    <a:lumOff val="40000"/>
                  </a:schemeClr>
                </a:solidFill>
                <a:latin typeface="Times New Roman" panose="02020603050405020304" pitchFamily="18" charset="0"/>
                <a:ea typeface="+mj-ea"/>
                <a:cs typeface="Times New Roman" panose="02020603050405020304" pitchFamily="18" charset="0"/>
              </a:rPr>
              <a:t>INTRODUCTION TO  APACHE CASSANDRA DATA BASE DESIGN</a:t>
            </a:r>
          </a:p>
        </p:txBody>
      </p:sp>
      <p:pic>
        <p:nvPicPr>
          <p:cNvPr id="8" name="Picture 7" descr="A diagram of a network&#10;&#10;Description automatically generated">
            <a:extLst>
              <a:ext uri="{FF2B5EF4-FFF2-40B4-BE49-F238E27FC236}">
                <a16:creationId xmlns:a16="http://schemas.microsoft.com/office/drawing/2014/main" id="{9BE52A5F-CDFB-E99F-0CCA-CD2A72C4D9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320" y="167151"/>
            <a:ext cx="7315200" cy="3215273"/>
          </a:xfrm>
          <a:prstGeom prst="rect">
            <a:avLst/>
          </a:prstGeom>
        </p:spPr>
      </p:pic>
      <p:sp>
        <p:nvSpPr>
          <p:cNvPr id="21" name="TextBox 20">
            <a:extLst>
              <a:ext uri="{FF2B5EF4-FFF2-40B4-BE49-F238E27FC236}">
                <a16:creationId xmlns:a16="http://schemas.microsoft.com/office/drawing/2014/main" id="{83A68D6B-F6B8-C1D5-EEB6-F26792329B13}"/>
              </a:ext>
            </a:extLst>
          </p:cNvPr>
          <p:cNvSpPr txBox="1"/>
          <p:nvPr/>
        </p:nvSpPr>
        <p:spPr>
          <a:xfrm>
            <a:off x="245584" y="3377619"/>
            <a:ext cx="11694160" cy="1524181"/>
          </a:xfrm>
          <a:prstGeom prst="rect">
            <a:avLst/>
          </a:prstGeom>
        </p:spPr>
        <p:txBody>
          <a:bodyPr vert="horz" lIns="91440" tIns="45720" rIns="91440" bIns="45720" rtlCol="0" anchor="ctr">
            <a:noAutofit/>
          </a:bodyPr>
          <a:lstStyle/>
          <a:p>
            <a:pPr marL="285750" indent="-285750" algn="just">
              <a:lnSpc>
                <a:spcPct val="90000"/>
              </a:lnSpc>
              <a:spcAft>
                <a:spcPts val="600"/>
              </a:spcAf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Apache Cassandra is a distributed NoSQL database system that can handle large amounts of data across many commodity servers. It is known for its scalability, fault tolerance, and high availability. </a:t>
            </a:r>
          </a:p>
          <a:p>
            <a:pPr marL="285750" indent="-285750" algn="just">
              <a:lnSpc>
                <a:spcPct val="90000"/>
              </a:lnSpc>
              <a:spcAft>
                <a:spcPts val="600"/>
              </a:spcAf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Cassandra is designed to be distributed, meaning it can easily scale to accommodate more data by adding more servers to the cluster. It is used for applications that require fast reads and writes on a large scale, such as social media platforms, messaging apps, and IoT systems</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275680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A77F25-1E7D-77FA-78E5-D6A76FCF13B2}"/>
              </a:ext>
            </a:extLst>
          </p:cNvPr>
          <p:cNvSpPr txBox="1"/>
          <p:nvPr/>
        </p:nvSpPr>
        <p:spPr>
          <a:xfrm>
            <a:off x="396240" y="407322"/>
            <a:ext cx="6096000" cy="468077"/>
          </a:xfrm>
          <a:prstGeom prst="rect">
            <a:avLst/>
          </a:prstGeom>
          <a:noFill/>
        </p:spPr>
        <p:txBody>
          <a:bodyPr wrap="square">
            <a:spAutoFit/>
          </a:bodyPr>
          <a:lstStyle/>
          <a:p>
            <a:pPr marL="0" marR="0">
              <a:lnSpc>
                <a:spcPct val="107000"/>
              </a:lnSpc>
              <a:spcBef>
                <a:spcPts val="0"/>
              </a:spcBef>
              <a:spcAft>
                <a:spcPts val="800"/>
              </a:spcAft>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Facebook.post_collections</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descr="A computer screen with green and white text&#10;&#10;Description automatically generated">
            <a:extLst>
              <a:ext uri="{FF2B5EF4-FFF2-40B4-BE49-F238E27FC236}">
                <a16:creationId xmlns:a16="http://schemas.microsoft.com/office/drawing/2014/main" id="{4896EA5D-80AF-F871-2C42-99906FB030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4480" y="1148080"/>
            <a:ext cx="11623040" cy="5384800"/>
          </a:xfrm>
          <a:prstGeom prst="rect">
            <a:avLst/>
          </a:prstGeom>
        </p:spPr>
      </p:pic>
    </p:spTree>
    <p:extLst>
      <p:ext uri="{BB962C8B-B14F-4D97-AF65-F5344CB8AC3E}">
        <p14:creationId xmlns:p14="http://schemas.microsoft.com/office/powerpoint/2010/main" val="2894120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5B9770C-9CFC-2466-AE94-0154AB28960B}"/>
              </a:ext>
            </a:extLst>
          </p:cNvPr>
          <p:cNvSpPr txBox="1"/>
          <p:nvPr/>
        </p:nvSpPr>
        <p:spPr>
          <a:xfrm>
            <a:off x="579120" y="528320"/>
            <a:ext cx="9458960" cy="1927835"/>
          </a:xfrm>
          <a:prstGeom prst="rect">
            <a:avLst/>
          </a:prstGeom>
          <a:noFill/>
        </p:spPr>
        <p:txBody>
          <a:bodyPr wrap="square">
            <a:spAutoFit/>
          </a:bodyPr>
          <a:lstStyle/>
          <a:p>
            <a:pPr marL="0" marR="0">
              <a:lnSpc>
                <a:spcPct val="107000"/>
              </a:lnSpc>
              <a:spcBef>
                <a:spcPts val="0"/>
              </a:spcBef>
              <a:spcAft>
                <a:spcPts val="800"/>
              </a:spcAft>
            </a:pPr>
            <a:r>
              <a:rPr lang="en-US" sz="2000" b="1" kern="1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3.</a:t>
            </a:r>
            <a:r>
              <a:rPr lang="en-US" sz="2000" b="1" u="sng" kern="1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Query Optimization and Performance Tuning:</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000" b="1" kern="1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FOR DENORMALISED TABLE</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000" b="1" kern="1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Read-heavy query:</a:t>
            </a: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kern="1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In Cassandra, a read-heavy query typically refers to a query pattern where there are more read operations (SELECT queries) compared to write operations (INSERT, UPDATE, DELETE queries)</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descr="A screenshot of a computer screen&#10;&#10;Description automatically generated">
            <a:extLst>
              <a:ext uri="{FF2B5EF4-FFF2-40B4-BE49-F238E27FC236}">
                <a16:creationId xmlns:a16="http://schemas.microsoft.com/office/drawing/2014/main" id="{E25257BC-B6A9-2562-299A-B25493FDC3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320" y="2682240"/>
            <a:ext cx="10647680" cy="3647440"/>
          </a:xfrm>
          <a:prstGeom prst="rect">
            <a:avLst/>
          </a:prstGeom>
        </p:spPr>
      </p:pic>
    </p:spTree>
    <p:extLst>
      <p:ext uri="{BB962C8B-B14F-4D97-AF65-F5344CB8AC3E}">
        <p14:creationId xmlns:p14="http://schemas.microsoft.com/office/powerpoint/2010/main" val="25891861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D6D39-88BF-0809-1CBC-8820333428F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AF4DD43-3DDF-FFEB-6301-3BC13FCA7F8C}"/>
              </a:ext>
            </a:extLst>
          </p:cNvPr>
          <p:cNvSpPr txBox="1"/>
          <p:nvPr/>
        </p:nvSpPr>
        <p:spPr>
          <a:xfrm>
            <a:off x="304800" y="528320"/>
            <a:ext cx="6096000" cy="468077"/>
          </a:xfrm>
          <a:prstGeom prst="rect">
            <a:avLst/>
          </a:prstGeom>
          <a:noFill/>
        </p:spPr>
        <p:txBody>
          <a:bodyPr wrap="square">
            <a:spAutoFit/>
          </a:bodyPr>
          <a:lstStyle/>
          <a:p>
            <a:pPr marL="0" marR="0">
              <a:lnSpc>
                <a:spcPct val="107000"/>
              </a:lnSpc>
              <a:spcBef>
                <a:spcPts val="0"/>
              </a:spcBef>
              <a:spcAft>
                <a:spcPts val="800"/>
              </a:spcAft>
            </a:pPr>
            <a:r>
              <a:rPr lang="en-US" sz="2400" b="1" kern="1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For materialized view</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descr="A building with many windows&#10;&#10;Description automatically generated">
            <a:extLst>
              <a:ext uri="{FF2B5EF4-FFF2-40B4-BE49-F238E27FC236}">
                <a16:creationId xmlns:a16="http://schemas.microsoft.com/office/drawing/2014/main" id="{27730C8B-FA36-ED7A-AF2E-001920040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7680" y="1168400"/>
            <a:ext cx="10739120" cy="5161280"/>
          </a:xfrm>
          <a:prstGeom prst="rect">
            <a:avLst/>
          </a:prstGeom>
        </p:spPr>
      </p:pic>
    </p:spTree>
    <p:extLst>
      <p:ext uri="{BB962C8B-B14F-4D97-AF65-F5344CB8AC3E}">
        <p14:creationId xmlns:p14="http://schemas.microsoft.com/office/powerpoint/2010/main" val="2562462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826788-2D78-CDF6-C942-D27F771F6119}"/>
              </a:ext>
            </a:extLst>
          </p:cNvPr>
          <p:cNvSpPr txBox="1"/>
          <p:nvPr/>
        </p:nvSpPr>
        <p:spPr>
          <a:xfrm>
            <a:off x="434427" y="537651"/>
            <a:ext cx="6096000" cy="468077"/>
          </a:xfrm>
          <a:prstGeom prst="rect">
            <a:avLst/>
          </a:prstGeom>
          <a:noFill/>
        </p:spPr>
        <p:txBody>
          <a:bodyPr wrap="square">
            <a:spAutoFit/>
          </a:bodyPr>
          <a:lstStyle/>
          <a:p>
            <a:pPr marL="0" marR="0">
              <a:lnSpc>
                <a:spcPct val="107000"/>
              </a:lnSpc>
              <a:spcBef>
                <a:spcPts val="0"/>
              </a:spcBef>
              <a:spcAft>
                <a:spcPts val="800"/>
              </a:spcAft>
            </a:pPr>
            <a:r>
              <a:rPr lang="en-US" sz="2400" b="1" kern="1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write-heavy queries for </a:t>
            </a:r>
            <a:r>
              <a:rPr lang="en-US" sz="2400" b="1" kern="1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denormalised</a:t>
            </a:r>
            <a:r>
              <a:rPr lang="en-US" sz="2400" b="1" kern="1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view:</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descr="A screen shot of a computer&#10;&#10;Description automatically generated">
            <a:extLst>
              <a:ext uri="{FF2B5EF4-FFF2-40B4-BE49-F238E27FC236}">
                <a16:creationId xmlns:a16="http://schemas.microsoft.com/office/drawing/2014/main" id="{355F0344-EAED-08A0-C98D-2C04B803BC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9541" y="1378607"/>
            <a:ext cx="11472917" cy="5110480"/>
          </a:xfrm>
          <a:prstGeom prst="rect">
            <a:avLst/>
          </a:prstGeom>
        </p:spPr>
      </p:pic>
    </p:spTree>
    <p:extLst>
      <p:ext uri="{BB962C8B-B14F-4D97-AF65-F5344CB8AC3E}">
        <p14:creationId xmlns:p14="http://schemas.microsoft.com/office/powerpoint/2010/main" val="40808573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D38232-FC5F-CD10-EEF4-8E134D5E6D7C}"/>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AB05CD23-FAF7-A714-0142-F75B099C8C2A}"/>
              </a:ext>
            </a:extLst>
          </p:cNvPr>
          <p:cNvSpPr>
            <a:spLocks noChangeArrowheads="1"/>
          </p:cNvSpPr>
          <p:nvPr/>
        </p:nvSpPr>
        <p:spPr bwMode="auto">
          <a:xfrm>
            <a:off x="376971" y="521477"/>
            <a:ext cx="853334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RANGE QUERIES FOR DENORMALISED VIEW TABLE:</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6145" name="Picture 18" descr="A computer screen with text&#10;&#10;Description automatically generated">
            <a:extLst>
              <a:ext uri="{FF2B5EF4-FFF2-40B4-BE49-F238E27FC236}">
                <a16:creationId xmlns:a16="http://schemas.microsoft.com/office/drawing/2014/main" id="{64579695-5371-2A80-47A1-7AAF82E206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840" y="1290323"/>
            <a:ext cx="11196320" cy="52628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877F632F-81F9-E004-843B-B566D3BD8341}"/>
              </a:ext>
            </a:extLst>
          </p:cNvPr>
          <p:cNvSpPr>
            <a:spLocks noChangeArrowheads="1"/>
          </p:cNvSpPr>
          <p:nvPr/>
        </p:nvSpPr>
        <p:spPr bwMode="auto">
          <a:xfrm>
            <a:off x="1555531" y="59109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3677157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FDC113-1990-5DFB-6124-CB20CCF0199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BF75D2B-DA3A-9761-B632-C82984A5E6C3}"/>
              </a:ext>
            </a:extLst>
          </p:cNvPr>
          <p:cNvSpPr txBox="1"/>
          <p:nvPr/>
        </p:nvSpPr>
        <p:spPr>
          <a:xfrm>
            <a:off x="172720" y="203200"/>
            <a:ext cx="8971280" cy="958660"/>
          </a:xfrm>
          <a:prstGeom prst="rect">
            <a:avLst/>
          </a:prstGeom>
          <a:noFill/>
        </p:spPr>
        <p:txBody>
          <a:bodyPr wrap="square">
            <a:spAutoFit/>
          </a:bodyPr>
          <a:lstStyle/>
          <a:p>
            <a:pPr marL="0" marR="0">
              <a:lnSpc>
                <a:spcPct val="107000"/>
              </a:lnSpc>
              <a:spcBef>
                <a:spcPts val="0"/>
              </a:spcBef>
              <a:spcAft>
                <a:spcPts val="800"/>
              </a:spcAft>
            </a:pPr>
            <a:r>
              <a:rPr lang="en-US" sz="2400" b="1" kern="1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FILTERING FOR DENORMALISED VIEW TABLE</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400" b="1" kern="1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Partition key</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descr="A screenshot of a computer screen&#10;&#10;Description automatically generated">
            <a:extLst>
              <a:ext uri="{FF2B5EF4-FFF2-40B4-BE49-F238E27FC236}">
                <a16:creationId xmlns:a16="http://schemas.microsoft.com/office/drawing/2014/main" id="{77D8C264-A105-D8CB-9F50-0E12AA9611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532" y="1351280"/>
            <a:ext cx="11201268" cy="4917440"/>
          </a:xfrm>
          <a:prstGeom prst="rect">
            <a:avLst/>
          </a:prstGeom>
        </p:spPr>
      </p:pic>
    </p:spTree>
    <p:extLst>
      <p:ext uri="{BB962C8B-B14F-4D97-AF65-F5344CB8AC3E}">
        <p14:creationId xmlns:p14="http://schemas.microsoft.com/office/powerpoint/2010/main" val="19780221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2B1F3F0-4D6B-B3DE-CB6B-2080614D37F8}"/>
              </a:ext>
            </a:extLst>
          </p:cNvPr>
          <p:cNvSpPr txBox="1"/>
          <p:nvPr/>
        </p:nvSpPr>
        <p:spPr>
          <a:xfrm>
            <a:off x="589280" y="732634"/>
            <a:ext cx="6096000" cy="460895"/>
          </a:xfrm>
          <a:prstGeom prst="rect">
            <a:avLst/>
          </a:prstGeom>
          <a:noFill/>
        </p:spPr>
        <p:txBody>
          <a:bodyPr wrap="square">
            <a:spAutoFit/>
          </a:bodyPr>
          <a:lstStyle/>
          <a:p>
            <a:pPr marL="0" marR="0">
              <a:lnSpc>
                <a:spcPct val="107000"/>
              </a:lnSpc>
              <a:spcBef>
                <a:spcPts val="0"/>
              </a:spcBef>
              <a:spcAft>
                <a:spcPts val="800"/>
              </a:spcAft>
            </a:pPr>
            <a:r>
              <a:rPr lang="en-US" sz="2400" b="1" kern="1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Clustering key</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A555184B-4FC7-5D74-FC71-712277E5B8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9280" y="1381760"/>
            <a:ext cx="10861040" cy="4968240"/>
          </a:xfrm>
          <a:prstGeom prst="rect">
            <a:avLst/>
          </a:prstGeom>
        </p:spPr>
      </p:pic>
    </p:spTree>
    <p:extLst>
      <p:ext uri="{BB962C8B-B14F-4D97-AF65-F5344CB8AC3E}">
        <p14:creationId xmlns:p14="http://schemas.microsoft.com/office/powerpoint/2010/main" val="2310841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B4417-AF62-FB93-888C-65847E549FAC}"/>
              </a:ext>
            </a:extLst>
          </p:cNvPr>
          <p:cNvSpPr txBox="1"/>
          <p:nvPr/>
        </p:nvSpPr>
        <p:spPr>
          <a:xfrm>
            <a:off x="264160" y="254000"/>
            <a:ext cx="8879840" cy="958660"/>
          </a:xfrm>
          <a:prstGeom prst="rect">
            <a:avLst/>
          </a:prstGeom>
          <a:noFill/>
        </p:spPr>
        <p:txBody>
          <a:bodyPr wrap="square">
            <a:spAutoFit/>
          </a:bodyPr>
          <a:lstStyle/>
          <a:p>
            <a:pPr marL="0" marR="0">
              <a:lnSpc>
                <a:spcPct val="107000"/>
              </a:lnSpc>
              <a:spcBef>
                <a:spcPts val="0"/>
              </a:spcBef>
              <a:spcAft>
                <a:spcPts val="800"/>
              </a:spcAft>
            </a:pPr>
            <a:r>
              <a:rPr lang="en-US" sz="2400" b="1" kern="1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FOR MATERIALISED VIEW :</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400" b="1" kern="1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PARTITION KEY</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descr="A screenshot of a computer&#10;&#10;Description automatically generated">
            <a:extLst>
              <a:ext uri="{FF2B5EF4-FFF2-40B4-BE49-F238E27FC236}">
                <a16:creationId xmlns:a16="http://schemas.microsoft.com/office/drawing/2014/main" id="{581E0157-0ADF-7895-1512-A331E7C43F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320" y="1493520"/>
            <a:ext cx="11236960" cy="4897120"/>
          </a:xfrm>
          <a:prstGeom prst="rect">
            <a:avLst/>
          </a:prstGeom>
        </p:spPr>
      </p:pic>
    </p:spTree>
    <p:extLst>
      <p:ext uri="{BB962C8B-B14F-4D97-AF65-F5344CB8AC3E}">
        <p14:creationId xmlns:p14="http://schemas.microsoft.com/office/powerpoint/2010/main" val="23454756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20EDB595-3D81-216D-A8E5-AFFB0A9273A2}"/>
              </a:ext>
            </a:extLst>
          </p:cNvPr>
          <p:cNvSpPr>
            <a:spLocks noChangeArrowheads="1"/>
          </p:cNvSpPr>
          <p:nvPr/>
        </p:nvSpPr>
        <p:spPr bwMode="auto">
          <a:xfrm>
            <a:off x="233680" y="21167"/>
            <a:ext cx="30480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CLUSTER KEY: </a:t>
            </a:r>
            <a:endPar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169" name="Picture 26" descr="A computer screen with text on it&#10;&#10;Description automatically generated">
            <a:extLst>
              <a:ext uri="{FF2B5EF4-FFF2-40B4-BE49-F238E27FC236}">
                <a16:creationId xmlns:a16="http://schemas.microsoft.com/office/drawing/2014/main" id="{85D73139-223A-063C-132A-904974705E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 y="1168410"/>
            <a:ext cx="11033760" cy="501902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CB10D54D-BACC-170E-5817-252FED540D6B}"/>
              </a:ext>
            </a:extLst>
          </p:cNvPr>
          <p:cNvSpPr>
            <a:spLocks noChangeArrowheads="1"/>
          </p:cNvSpPr>
          <p:nvPr/>
        </p:nvSpPr>
        <p:spPr bwMode="auto">
          <a:xfrm>
            <a:off x="0" y="35750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D0D0D"/>
                </a:solidFill>
                <a:effectLst/>
                <a:latin typeface="Segoe UI" panose="020B0502040204020203" pitchFamily="34" charset="0"/>
                <a:ea typeface="Times New Roman" panose="02020603050405020304" pitchFamily="18" charset="0"/>
                <a:cs typeface="Segoe UI" panose="020B0502040204020203" pitchFamily="34" charset="0"/>
              </a:rPr>
              <a:t> </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741078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6C6DE7-54E7-F867-196E-30A6B15ADC76}"/>
              </a:ext>
            </a:extLst>
          </p:cNvPr>
          <p:cNvSpPr txBox="1"/>
          <p:nvPr/>
        </p:nvSpPr>
        <p:spPr>
          <a:xfrm>
            <a:off x="375920" y="751481"/>
            <a:ext cx="8869680" cy="468077"/>
          </a:xfrm>
          <a:prstGeom prst="rect">
            <a:avLst/>
          </a:prstGeom>
          <a:noFill/>
        </p:spPr>
        <p:txBody>
          <a:bodyPr wrap="square">
            <a:spAutoFit/>
          </a:bodyPr>
          <a:lstStyle/>
          <a:p>
            <a:pPr marL="0" marR="0">
              <a:lnSpc>
                <a:spcPct val="107000"/>
              </a:lnSpc>
              <a:spcBef>
                <a:spcPts val="0"/>
              </a:spcBef>
              <a:spcAft>
                <a:spcPts val="800"/>
              </a:spcAft>
            </a:pPr>
            <a:r>
              <a:rPr lang="en-US" sz="2400" b="1" kern="1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INDEXING FOR DENORMALISED VIEW TABLE:</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descr="A screen shot of a computer&#10;&#10;Description automatically generated">
            <a:extLst>
              <a:ext uri="{FF2B5EF4-FFF2-40B4-BE49-F238E27FC236}">
                <a16:creationId xmlns:a16="http://schemas.microsoft.com/office/drawing/2014/main" id="{2A2BFF58-8D6B-403B-2138-17A8C8448E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5920" y="1605280"/>
            <a:ext cx="10475595" cy="4216400"/>
          </a:xfrm>
          <a:prstGeom prst="rect">
            <a:avLst/>
          </a:prstGeom>
        </p:spPr>
      </p:pic>
    </p:spTree>
    <p:extLst>
      <p:ext uri="{BB962C8B-B14F-4D97-AF65-F5344CB8AC3E}">
        <p14:creationId xmlns:p14="http://schemas.microsoft.com/office/powerpoint/2010/main" val="3398045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82880" y="411480"/>
            <a:ext cx="11795760" cy="3394653"/>
          </a:xfrm>
          <a:prstGeom prst="rect">
            <a:avLst/>
          </a:prstGeom>
        </p:spPr>
        <p:txBody>
          <a:bodyPr vert="horz" wrap="square" lIns="0" tIns="81395" rIns="0" bIns="0" rtlCol="0">
            <a:spAutoFit/>
          </a:bodyPr>
          <a:lstStyle/>
          <a:p>
            <a:pPr marL="8659">
              <a:lnSpc>
                <a:spcPct val="100000"/>
              </a:lnSpc>
              <a:spcBef>
                <a:spcPts val="433"/>
              </a:spcBef>
            </a:pPr>
            <a:r>
              <a:rPr sz="4400" b="1" u="sng" spc="-3" dirty="0">
                <a:uFill>
                  <a:solidFill>
                    <a:srgbClr val="000000"/>
                  </a:solidFill>
                </a:uFill>
                <a:latin typeface="Times New Roman" panose="02020603050405020304" pitchFamily="18" charset="0"/>
                <a:cs typeface="Times New Roman" panose="02020603050405020304" pitchFamily="18" charset="0"/>
              </a:rPr>
              <a:t>Apache</a:t>
            </a:r>
            <a:r>
              <a:rPr sz="4400" b="1" u="sng" spc="-17" dirty="0">
                <a:uFill>
                  <a:solidFill>
                    <a:srgbClr val="000000"/>
                  </a:solidFill>
                </a:uFill>
                <a:latin typeface="Times New Roman" panose="02020603050405020304" pitchFamily="18" charset="0"/>
                <a:cs typeface="Times New Roman" panose="02020603050405020304" pitchFamily="18" charset="0"/>
              </a:rPr>
              <a:t> </a:t>
            </a:r>
            <a:r>
              <a:rPr sz="4400" b="1" u="sng" spc="-3" dirty="0">
                <a:uFill>
                  <a:solidFill>
                    <a:srgbClr val="000000"/>
                  </a:solidFill>
                </a:uFill>
                <a:latin typeface="Times New Roman" panose="02020603050405020304" pitchFamily="18" charset="0"/>
                <a:cs typeface="Times New Roman" panose="02020603050405020304" pitchFamily="18" charset="0"/>
              </a:rPr>
              <a:t>Cassandra:</a:t>
            </a:r>
            <a:endParaRPr sz="4400" u="sng" dirty="0">
              <a:latin typeface="Times New Roman" panose="02020603050405020304" pitchFamily="18" charset="0"/>
              <a:cs typeface="Times New Roman" panose="02020603050405020304" pitchFamily="18" charset="0"/>
            </a:endParaRPr>
          </a:p>
          <a:p>
            <a:pPr marL="8659" marR="173177">
              <a:lnSpc>
                <a:spcPct val="150900"/>
              </a:lnSpc>
              <a:spcBef>
                <a:spcPts val="27"/>
              </a:spcBef>
              <a:buAutoNum type="arabicPeriod"/>
              <a:tabLst>
                <a:tab pos="130316" algn="l"/>
              </a:tabLst>
            </a:pPr>
            <a:r>
              <a:rPr sz="2800" b="1" u="sng" spc="-3" dirty="0">
                <a:uFill>
                  <a:solidFill>
                    <a:srgbClr val="000000"/>
                  </a:solidFill>
                </a:uFill>
                <a:latin typeface="Times New Roman" panose="02020603050405020304" pitchFamily="18" charset="0"/>
                <a:cs typeface="Times New Roman" panose="02020603050405020304" pitchFamily="18" charset="0"/>
              </a:rPr>
              <a:t>Database Design </a:t>
            </a:r>
            <a:r>
              <a:rPr sz="2800" b="1" u="sng" dirty="0">
                <a:uFill>
                  <a:solidFill>
                    <a:srgbClr val="000000"/>
                  </a:solidFill>
                </a:uFill>
                <a:latin typeface="Times New Roman" panose="02020603050405020304" pitchFamily="18" charset="0"/>
                <a:cs typeface="Times New Roman" panose="02020603050405020304" pitchFamily="18" charset="0"/>
              </a:rPr>
              <a:t>and </a:t>
            </a:r>
            <a:r>
              <a:rPr sz="2800" b="1" u="sng" spc="-3" dirty="0">
                <a:uFill>
                  <a:solidFill>
                    <a:srgbClr val="000000"/>
                  </a:solidFill>
                </a:uFill>
                <a:latin typeface="Times New Roman" panose="02020603050405020304" pitchFamily="18" charset="0"/>
                <a:cs typeface="Times New Roman" panose="02020603050405020304" pitchFamily="18" charset="0"/>
              </a:rPr>
              <a:t>Schema </a:t>
            </a:r>
            <a:r>
              <a:rPr sz="2800" b="1" u="sng" spc="-7" dirty="0">
                <a:uFill>
                  <a:solidFill>
                    <a:srgbClr val="000000"/>
                  </a:solidFill>
                </a:uFill>
                <a:latin typeface="Times New Roman" panose="02020603050405020304" pitchFamily="18" charset="0"/>
                <a:cs typeface="Times New Roman" panose="02020603050405020304" pitchFamily="18" charset="0"/>
              </a:rPr>
              <a:t>Creation </a:t>
            </a:r>
            <a:r>
              <a:rPr sz="2800" b="1" u="sng" dirty="0">
                <a:uFill>
                  <a:solidFill>
                    <a:srgbClr val="000000"/>
                  </a:solidFill>
                </a:uFill>
                <a:latin typeface="Times New Roman" panose="02020603050405020304" pitchFamily="18" charset="0"/>
                <a:cs typeface="Times New Roman" panose="02020603050405020304" pitchFamily="18" charset="0"/>
              </a:rPr>
              <a:t>for the</a:t>
            </a:r>
            <a:r>
              <a:rPr sz="2800" b="1" u="sng" spc="3" dirty="0">
                <a:uFill>
                  <a:solidFill>
                    <a:srgbClr val="000000"/>
                  </a:solidFill>
                </a:uFill>
                <a:latin typeface="Times New Roman" panose="02020603050405020304" pitchFamily="18" charset="0"/>
                <a:cs typeface="Times New Roman" panose="02020603050405020304" pitchFamily="18" charset="0"/>
              </a:rPr>
              <a:t> </a:t>
            </a:r>
            <a:r>
              <a:rPr sz="2800" b="1" u="sng" spc="-3" dirty="0">
                <a:uFill>
                  <a:solidFill>
                    <a:srgbClr val="000000"/>
                  </a:solidFill>
                </a:uFill>
                <a:latin typeface="Times New Roman" panose="02020603050405020304" pitchFamily="18" charset="0"/>
                <a:cs typeface="Times New Roman" panose="02020603050405020304" pitchFamily="18" charset="0"/>
              </a:rPr>
              <a:t>social media application: </a:t>
            </a:r>
            <a:r>
              <a:rPr sz="2800" b="1" u="sng" spc="-228" dirty="0">
                <a:latin typeface="Times New Roman" panose="02020603050405020304" pitchFamily="18" charset="0"/>
                <a:cs typeface="Times New Roman" panose="02020603050405020304" pitchFamily="18" charset="0"/>
              </a:rPr>
              <a:t> </a:t>
            </a:r>
            <a:r>
              <a:rPr sz="2800" b="1" spc="-10" dirty="0">
                <a:latin typeface="Times New Roman" panose="02020603050405020304" pitchFamily="18" charset="0"/>
                <a:cs typeface="Times New Roman" panose="02020603050405020304" pitchFamily="18" charset="0"/>
              </a:rPr>
              <a:t>FACEBOOK</a:t>
            </a:r>
            <a:endParaRPr sz="2800" dirty="0">
              <a:latin typeface="Times New Roman" panose="02020603050405020304" pitchFamily="18" charset="0"/>
              <a:cs typeface="Times New Roman" panose="02020603050405020304" pitchFamily="18" charset="0"/>
            </a:endParaRPr>
          </a:p>
          <a:p>
            <a:pPr marL="8659">
              <a:lnSpc>
                <a:spcPct val="100000"/>
              </a:lnSpc>
              <a:spcBef>
                <a:spcPts val="590"/>
              </a:spcBef>
            </a:pPr>
            <a:r>
              <a:rPr sz="2800" b="1" u="sng" spc="-3" dirty="0">
                <a:uFill>
                  <a:solidFill>
                    <a:srgbClr val="000000"/>
                  </a:solidFill>
                </a:uFill>
                <a:latin typeface="Times New Roman" panose="02020603050405020304" pitchFamily="18" charset="0"/>
                <a:cs typeface="Times New Roman" panose="02020603050405020304" pitchFamily="18" charset="0"/>
              </a:rPr>
              <a:t>Creating</a:t>
            </a:r>
            <a:r>
              <a:rPr sz="2800" b="1" u="sng" spc="-10" dirty="0">
                <a:uFill>
                  <a:solidFill>
                    <a:srgbClr val="000000"/>
                  </a:solidFill>
                </a:uFill>
                <a:latin typeface="Times New Roman" panose="02020603050405020304" pitchFamily="18" charset="0"/>
                <a:cs typeface="Times New Roman" panose="02020603050405020304" pitchFamily="18" charset="0"/>
              </a:rPr>
              <a:t> </a:t>
            </a:r>
            <a:r>
              <a:rPr sz="2800" b="1" u="sng" spc="-3" dirty="0">
                <a:uFill>
                  <a:solidFill>
                    <a:srgbClr val="000000"/>
                  </a:solidFill>
                </a:uFill>
                <a:latin typeface="Times New Roman" panose="02020603050405020304" pitchFamily="18" charset="0"/>
                <a:cs typeface="Times New Roman" panose="02020603050405020304" pitchFamily="18" charset="0"/>
              </a:rPr>
              <a:t>facebook</a:t>
            </a:r>
            <a:r>
              <a:rPr sz="2800" b="1" u="sng" spc="-10" dirty="0">
                <a:uFill>
                  <a:solidFill>
                    <a:srgbClr val="000000"/>
                  </a:solidFill>
                </a:uFill>
                <a:latin typeface="Times New Roman" panose="02020603050405020304" pitchFamily="18" charset="0"/>
                <a:cs typeface="Times New Roman" panose="02020603050405020304" pitchFamily="18" charset="0"/>
              </a:rPr>
              <a:t> </a:t>
            </a:r>
            <a:r>
              <a:rPr sz="2800" b="1" u="sng" spc="-3" dirty="0">
                <a:uFill>
                  <a:solidFill>
                    <a:srgbClr val="000000"/>
                  </a:solidFill>
                </a:uFill>
                <a:latin typeface="Times New Roman" panose="02020603050405020304" pitchFamily="18" charset="0"/>
                <a:cs typeface="Times New Roman" panose="02020603050405020304" pitchFamily="18" charset="0"/>
              </a:rPr>
              <a:t>keyspace:</a:t>
            </a:r>
            <a:endParaRPr sz="2800" u="sng" dirty="0">
              <a:latin typeface="Times New Roman" panose="02020603050405020304" pitchFamily="18" charset="0"/>
              <a:cs typeface="Times New Roman" panose="02020603050405020304" pitchFamily="18" charset="0"/>
            </a:endParaRPr>
          </a:p>
          <a:p>
            <a:pPr marL="319945" marR="3464" lvl="1" indent="-155859">
              <a:lnSpc>
                <a:spcPct val="103299"/>
              </a:lnSpc>
              <a:spcBef>
                <a:spcPts val="617"/>
              </a:spcBef>
              <a:buFont typeface="Symbol"/>
              <a:buChar char=""/>
              <a:tabLst>
                <a:tab pos="319945" algn="l"/>
                <a:tab pos="320378" algn="l"/>
              </a:tabLst>
            </a:pPr>
            <a:r>
              <a:rPr sz="2400" dirty="0">
                <a:solidFill>
                  <a:srgbClr val="0D0D0D"/>
                </a:solidFill>
                <a:latin typeface="Times New Roman" panose="02020603050405020304" pitchFamily="18" charset="0"/>
                <a:cs typeface="Times New Roman" panose="02020603050405020304" pitchFamily="18" charset="0"/>
              </a:rPr>
              <a:t>This</a:t>
            </a:r>
            <a:r>
              <a:rPr sz="2400" spc="3" dirty="0">
                <a:solidFill>
                  <a:srgbClr val="0D0D0D"/>
                </a:solidFill>
                <a:latin typeface="Times New Roman" panose="02020603050405020304" pitchFamily="18" charset="0"/>
                <a:cs typeface="Times New Roman" panose="02020603050405020304" pitchFamily="18" charset="0"/>
              </a:rPr>
              <a:t> </a:t>
            </a:r>
            <a:r>
              <a:rPr sz="2400" spc="-3" dirty="0">
                <a:solidFill>
                  <a:srgbClr val="0D0D0D"/>
                </a:solidFill>
                <a:latin typeface="Times New Roman" panose="02020603050405020304" pitchFamily="18" charset="0"/>
                <a:cs typeface="Times New Roman" panose="02020603050405020304" pitchFamily="18" charset="0"/>
              </a:rPr>
              <a:t>query</a:t>
            </a:r>
            <a:r>
              <a:rPr sz="2400" spc="3" dirty="0">
                <a:solidFill>
                  <a:srgbClr val="0D0D0D"/>
                </a:solidFill>
                <a:latin typeface="Times New Roman" panose="02020603050405020304" pitchFamily="18" charset="0"/>
                <a:cs typeface="Times New Roman" panose="02020603050405020304" pitchFamily="18" charset="0"/>
              </a:rPr>
              <a:t> </a:t>
            </a:r>
            <a:r>
              <a:rPr sz="2400" spc="-3" dirty="0">
                <a:solidFill>
                  <a:srgbClr val="0D0D0D"/>
                </a:solidFill>
                <a:latin typeface="Times New Roman" panose="02020603050405020304" pitchFamily="18" charset="0"/>
                <a:cs typeface="Times New Roman" panose="02020603050405020304" pitchFamily="18" charset="0"/>
              </a:rPr>
              <a:t>creates</a:t>
            </a:r>
            <a:r>
              <a:rPr sz="2400" spc="7" dirty="0">
                <a:solidFill>
                  <a:srgbClr val="0D0D0D"/>
                </a:solidFill>
                <a:latin typeface="Times New Roman" panose="02020603050405020304" pitchFamily="18" charset="0"/>
                <a:cs typeface="Times New Roman" panose="02020603050405020304" pitchFamily="18" charset="0"/>
              </a:rPr>
              <a:t> </a:t>
            </a:r>
            <a:r>
              <a:rPr sz="2400" dirty="0">
                <a:solidFill>
                  <a:srgbClr val="0D0D0D"/>
                </a:solidFill>
                <a:latin typeface="Times New Roman" panose="02020603050405020304" pitchFamily="18" charset="0"/>
                <a:cs typeface="Times New Roman" panose="02020603050405020304" pitchFamily="18" charset="0"/>
              </a:rPr>
              <a:t>a keyspace</a:t>
            </a:r>
            <a:r>
              <a:rPr sz="2400" spc="3" dirty="0">
                <a:solidFill>
                  <a:srgbClr val="0D0D0D"/>
                </a:solidFill>
                <a:latin typeface="Times New Roman" panose="02020603050405020304" pitchFamily="18" charset="0"/>
                <a:cs typeface="Times New Roman" panose="02020603050405020304" pitchFamily="18" charset="0"/>
              </a:rPr>
              <a:t> </a:t>
            </a:r>
            <a:r>
              <a:rPr sz="2400" dirty="0">
                <a:solidFill>
                  <a:srgbClr val="0D0D0D"/>
                </a:solidFill>
                <a:latin typeface="Times New Roman" panose="02020603050405020304" pitchFamily="18" charset="0"/>
                <a:cs typeface="Times New Roman" panose="02020603050405020304" pitchFamily="18" charset="0"/>
              </a:rPr>
              <a:t>named</a:t>
            </a:r>
            <a:r>
              <a:rPr sz="2400" spc="7" dirty="0">
                <a:solidFill>
                  <a:srgbClr val="0D0D0D"/>
                </a:solidFill>
                <a:latin typeface="Times New Roman" panose="02020603050405020304" pitchFamily="18" charset="0"/>
                <a:cs typeface="Times New Roman" panose="02020603050405020304" pitchFamily="18" charset="0"/>
              </a:rPr>
              <a:t> </a:t>
            </a:r>
            <a:r>
              <a:rPr sz="2400" spc="-3" dirty="0">
                <a:solidFill>
                  <a:srgbClr val="0D0D0D"/>
                </a:solidFill>
                <a:latin typeface="Times New Roman" panose="02020603050405020304" pitchFamily="18" charset="0"/>
                <a:cs typeface="Times New Roman" panose="02020603050405020304" pitchFamily="18" charset="0"/>
              </a:rPr>
              <a:t>"facebook"</a:t>
            </a:r>
            <a:r>
              <a:rPr sz="2400" spc="7" dirty="0">
                <a:solidFill>
                  <a:srgbClr val="0D0D0D"/>
                </a:solidFill>
                <a:latin typeface="Times New Roman" panose="02020603050405020304" pitchFamily="18" charset="0"/>
                <a:cs typeface="Times New Roman" panose="02020603050405020304" pitchFamily="18" charset="0"/>
              </a:rPr>
              <a:t> </a:t>
            </a:r>
            <a:r>
              <a:rPr sz="2400" spc="-3" dirty="0">
                <a:solidFill>
                  <a:srgbClr val="0D0D0D"/>
                </a:solidFill>
                <a:latin typeface="Times New Roman" panose="02020603050405020304" pitchFamily="18" charset="0"/>
                <a:cs typeface="Times New Roman" panose="02020603050405020304" pitchFamily="18" charset="0"/>
              </a:rPr>
              <a:t>using</a:t>
            </a:r>
            <a:r>
              <a:rPr sz="2400" spc="3" dirty="0">
                <a:solidFill>
                  <a:srgbClr val="0D0D0D"/>
                </a:solidFill>
                <a:latin typeface="Times New Roman" panose="02020603050405020304" pitchFamily="18" charset="0"/>
                <a:cs typeface="Times New Roman" panose="02020603050405020304" pitchFamily="18" charset="0"/>
              </a:rPr>
              <a:t> </a:t>
            </a:r>
            <a:r>
              <a:rPr sz="2400" spc="-3" dirty="0">
                <a:solidFill>
                  <a:srgbClr val="0D0D0D"/>
                </a:solidFill>
                <a:latin typeface="Times New Roman" panose="02020603050405020304" pitchFamily="18" charset="0"/>
                <a:cs typeface="Times New Roman" panose="02020603050405020304" pitchFamily="18" charset="0"/>
              </a:rPr>
              <a:t>SimpleStrategy</a:t>
            </a:r>
            <a:r>
              <a:rPr sz="2400" spc="7" dirty="0">
                <a:solidFill>
                  <a:srgbClr val="0D0D0D"/>
                </a:solidFill>
                <a:latin typeface="Times New Roman" panose="02020603050405020304" pitchFamily="18" charset="0"/>
                <a:cs typeface="Times New Roman" panose="02020603050405020304" pitchFamily="18" charset="0"/>
              </a:rPr>
              <a:t> </a:t>
            </a:r>
            <a:r>
              <a:rPr sz="2400" spc="-3" dirty="0">
                <a:solidFill>
                  <a:srgbClr val="0D0D0D"/>
                </a:solidFill>
                <a:latin typeface="Times New Roman" panose="02020603050405020304" pitchFamily="18" charset="0"/>
                <a:cs typeface="Times New Roman" panose="02020603050405020304" pitchFamily="18" charset="0"/>
              </a:rPr>
              <a:t>with</a:t>
            </a:r>
            <a:r>
              <a:rPr sz="2400" spc="7" dirty="0">
                <a:solidFill>
                  <a:srgbClr val="0D0D0D"/>
                </a:solidFill>
                <a:latin typeface="Times New Roman" panose="02020603050405020304" pitchFamily="18" charset="0"/>
                <a:cs typeface="Times New Roman" panose="02020603050405020304" pitchFamily="18" charset="0"/>
              </a:rPr>
              <a:t> </a:t>
            </a:r>
            <a:r>
              <a:rPr sz="2400" dirty="0">
                <a:solidFill>
                  <a:srgbClr val="0D0D0D"/>
                </a:solidFill>
                <a:latin typeface="Times New Roman" panose="02020603050405020304" pitchFamily="18" charset="0"/>
                <a:cs typeface="Times New Roman" panose="02020603050405020304" pitchFamily="18" charset="0"/>
              </a:rPr>
              <a:t>a</a:t>
            </a:r>
            <a:r>
              <a:rPr sz="2400" spc="3" dirty="0">
                <a:solidFill>
                  <a:srgbClr val="0D0D0D"/>
                </a:solidFill>
                <a:latin typeface="Times New Roman" panose="02020603050405020304" pitchFamily="18" charset="0"/>
                <a:cs typeface="Times New Roman" panose="02020603050405020304" pitchFamily="18" charset="0"/>
              </a:rPr>
              <a:t> </a:t>
            </a:r>
            <a:r>
              <a:rPr sz="2400" spc="-3" dirty="0">
                <a:solidFill>
                  <a:srgbClr val="0D0D0D"/>
                </a:solidFill>
                <a:latin typeface="Times New Roman" panose="02020603050405020304" pitchFamily="18" charset="0"/>
                <a:cs typeface="Times New Roman" panose="02020603050405020304" pitchFamily="18" charset="0"/>
              </a:rPr>
              <a:t>replication </a:t>
            </a:r>
            <a:r>
              <a:rPr sz="2400" spc="-194" dirty="0">
                <a:solidFill>
                  <a:srgbClr val="0D0D0D"/>
                </a:solidFill>
                <a:latin typeface="Times New Roman" panose="02020603050405020304" pitchFamily="18" charset="0"/>
                <a:cs typeface="Times New Roman" panose="02020603050405020304" pitchFamily="18" charset="0"/>
              </a:rPr>
              <a:t> </a:t>
            </a:r>
            <a:r>
              <a:rPr sz="2400" spc="-3" dirty="0">
                <a:solidFill>
                  <a:srgbClr val="0D0D0D"/>
                </a:solidFill>
                <a:latin typeface="Times New Roman" panose="02020603050405020304" pitchFamily="18" charset="0"/>
                <a:cs typeface="Times New Roman" panose="02020603050405020304" pitchFamily="18" charset="0"/>
              </a:rPr>
              <a:t>factor </a:t>
            </a:r>
            <a:r>
              <a:rPr sz="2400" dirty="0">
                <a:solidFill>
                  <a:srgbClr val="0D0D0D"/>
                </a:solidFill>
                <a:latin typeface="Times New Roman" panose="02020603050405020304" pitchFamily="18" charset="0"/>
                <a:cs typeface="Times New Roman" panose="02020603050405020304" pitchFamily="18" charset="0"/>
              </a:rPr>
              <a:t>of</a:t>
            </a:r>
            <a:r>
              <a:rPr sz="2400" spc="-3" dirty="0">
                <a:solidFill>
                  <a:srgbClr val="0D0D0D"/>
                </a:solidFill>
                <a:latin typeface="Times New Roman" panose="02020603050405020304" pitchFamily="18" charset="0"/>
                <a:cs typeface="Times New Roman" panose="02020603050405020304" pitchFamily="18" charset="0"/>
              </a:rPr>
              <a:t> </a:t>
            </a:r>
            <a:r>
              <a:rPr sz="2400" dirty="0">
                <a:solidFill>
                  <a:srgbClr val="0D0D0D"/>
                </a:solidFill>
                <a:latin typeface="Times New Roman" panose="02020603050405020304" pitchFamily="18" charset="0"/>
                <a:cs typeface="Times New Roman" panose="02020603050405020304" pitchFamily="18" charset="0"/>
              </a:rPr>
              <a:t>1, meaning </a:t>
            </a:r>
            <a:r>
              <a:rPr sz="2400" spc="-3" dirty="0">
                <a:solidFill>
                  <a:srgbClr val="0D0D0D"/>
                </a:solidFill>
                <a:latin typeface="Times New Roman" panose="02020603050405020304" pitchFamily="18" charset="0"/>
                <a:cs typeface="Times New Roman" panose="02020603050405020304" pitchFamily="18" charset="0"/>
              </a:rPr>
              <a:t>that</a:t>
            </a:r>
            <a:r>
              <a:rPr sz="2400" spc="7" dirty="0">
                <a:solidFill>
                  <a:srgbClr val="0D0D0D"/>
                </a:solidFill>
                <a:latin typeface="Times New Roman" panose="02020603050405020304" pitchFamily="18" charset="0"/>
                <a:cs typeface="Times New Roman" panose="02020603050405020304" pitchFamily="18" charset="0"/>
              </a:rPr>
              <a:t> </a:t>
            </a:r>
            <a:r>
              <a:rPr sz="2400" spc="-3" dirty="0">
                <a:solidFill>
                  <a:srgbClr val="0D0D0D"/>
                </a:solidFill>
                <a:latin typeface="Times New Roman" panose="02020603050405020304" pitchFamily="18" charset="0"/>
                <a:cs typeface="Times New Roman" panose="02020603050405020304" pitchFamily="18" charset="0"/>
              </a:rPr>
              <a:t>there</a:t>
            </a:r>
            <a:r>
              <a:rPr sz="2400" spc="-7" dirty="0">
                <a:solidFill>
                  <a:srgbClr val="0D0D0D"/>
                </a:solidFill>
                <a:latin typeface="Times New Roman" panose="02020603050405020304" pitchFamily="18" charset="0"/>
                <a:cs typeface="Times New Roman" panose="02020603050405020304" pitchFamily="18" charset="0"/>
              </a:rPr>
              <a:t> </a:t>
            </a:r>
            <a:r>
              <a:rPr sz="2400" spc="-3" dirty="0">
                <a:solidFill>
                  <a:srgbClr val="0D0D0D"/>
                </a:solidFill>
                <a:latin typeface="Times New Roman" panose="02020603050405020304" pitchFamily="18" charset="0"/>
                <a:cs typeface="Times New Roman" panose="02020603050405020304" pitchFamily="18" charset="0"/>
              </a:rPr>
              <a:t>will</a:t>
            </a:r>
            <a:r>
              <a:rPr sz="2400" dirty="0">
                <a:solidFill>
                  <a:srgbClr val="0D0D0D"/>
                </a:solidFill>
                <a:latin typeface="Times New Roman" panose="02020603050405020304" pitchFamily="18" charset="0"/>
                <a:cs typeface="Times New Roman" panose="02020603050405020304" pitchFamily="18" charset="0"/>
              </a:rPr>
              <a:t> be</a:t>
            </a:r>
            <a:r>
              <a:rPr sz="2400" spc="-3" dirty="0">
                <a:solidFill>
                  <a:srgbClr val="0D0D0D"/>
                </a:solidFill>
                <a:latin typeface="Times New Roman" panose="02020603050405020304" pitchFamily="18" charset="0"/>
                <a:cs typeface="Times New Roman" panose="02020603050405020304" pitchFamily="18" charset="0"/>
              </a:rPr>
              <a:t> </a:t>
            </a:r>
            <a:r>
              <a:rPr sz="2400" dirty="0">
                <a:solidFill>
                  <a:srgbClr val="0D0D0D"/>
                </a:solidFill>
                <a:latin typeface="Times New Roman" panose="02020603050405020304" pitchFamily="18" charset="0"/>
                <a:cs typeface="Times New Roman" panose="02020603050405020304" pitchFamily="18" charset="0"/>
              </a:rPr>
              <a:t>only one copy</a:t>
            </a:r>
            <a:r>
              <a:rPr sz="2400" spc="-3" dirty="0">
                <a:solidFill>
                  <a:srgbClr val="0D0D0D"/>
                </a:solidFill>
                <a:latin typeface="Times New Roman" panose="02020603050405020304" pitchFamily="18" charset="0"/>
                <a:cs typeface="Times New Roman" panose="02020603050405020304" pitchFamily="18" charset="0"/>
              </a:rPr>
              <a:t> </a:t>
            </a:r>
            <a:r>
              <a:rPr sz="2400" dirty="0">
                <a:solidFill>
                  <a:srgbClr val="0D0D0D"/>
                </a:solidFill>
                <a:latin typeface="Times New Roman" panose="02020603050405020304" pitchFamily="18" charset="0"/>
                <a:cs typeface="Times New Roman" panose="02020603050405020304" pitchFamily="18" charset="0"/>
              </a:rPr>
              <a:t>of</a:t>
            </a:r>
            <a:r>
              <a:rPr sz="2400" spc="-3" dirty="0">
                <a:solidFill>
                  <a:srgbClr val="0D0D0D"/>
                </a:solidFill>
                <a:latin typeface="Times New Roman" panose="02020603050405020304" pitchFamily="18" charset="0"/>
                <a:cs typeface="Times New Roman" panose="02020603050405020304" pitchFamily="18" charset="0"/>
              </a:rPr>
              <a:t> each</a:t>
            </a:r>
            <a:r>
              <a:rPr sz="2400" dirty="0">
                <a:solidFill>
                  <a:srgbClr val="0D0D0D"/>
                </a:solidFill>
                <a:latin typeface="Times New Roman" panose="02020603050405020304" pitchFamily="18" charset="0"/>
                <a:cs typeface="Times New Roman" panose="02020603050405020304" pitchFamily="18" charset="0"/>
              </a:rPr>
              <a:t> data item:</a:t>
            </a:r>
            <a:endParaRPr sz="2400" dirty="0">
              <a:latin typeface="Times New Roman" panose="02020603050405020304" pitchFamily="18" charset="0"/>
              <a:cs typeface="Times New Roman" panose="02020603050405020304" pitchFamily="18" charset="0"/>
            </a:endParaRPr>
          </a:p>
        </p:txBody>
      </p:sp>
      <p:sp>
        <p:nvSpPr>
          <p:cNvPr id="3" name="object 3"/>
          <p:cNvSpPr txBox="1"/>
          <p:nvPr/>
        </p:nvSpPr>
        <p:spPr>
          <a:xfrm>
            <a:off x="527772" y="3998970"/>
            <a:ext cx="3541308" cy="899984"/>
          </a:xfrm>
          <a:prstGeom prst="rect">
            <a:avLst/>
          </a:prstGeom>
        </p:spPr>
        <p:txBody>
          <a:bodyPr vert="horz" wrap="square" lIns="0" tIns="83560" rIns="0" bIns="0" rtlCol="0">
            <a:spAutoFit/>
          </a:bodyPr>
          <a:lstStyle/>
          <a:p>
            <a:pPr marL="8659">
              <a:lnSpc>
                <a:spcPct val="100000"/>
              </a:lnSpc>
              <a:spcBef>
                <a:spcPts val="658"/>
              </a:spcBef>
            </a:pPr>
            <a:r>
              <a:rPr sz="2400" b="1" u="sng" spc="-3" dirty="0">
                <a:uFill>
                  <a:solidFill>
                    <a:srgbClr val="000000"/>
                  </a:solidFill>
                </a:uFill>
                <a:latin typeface="Times New Roman"/>
                <a:cs typeface="Times New Roman"/>
              </a:rPr>
              <a:t>Creating</a:t>
            </a:r>
            <a:r>
              <a:rPr sz="2400" b="1" u="sng" spc="-41" dirty="0">
                <a:uFill>
                  <a:solidFill>
                    <a:srgbClr val="000000"/>
                  </a:solidFill>
                </a:uFill>
                <a:latin typeface="Times New Roman"/>
                <a:cs typeface="Times New Roman"/>
              </a:rPr>
              <a:t> </a:t>
            </a:r>
            <a:r>
              <a:rPr sz="2400" b="1" u="sng" spc="-17" dirty="0">
                <a:uFill>
                  <a:solidFill>
                    <a:srgbClr val="000000"/>
                  </a:solidFill>
                </a:uFill>
                <a:latin typeface="Times New Roman"/>
                <a:cs typeface="Times New Roman"/>
              </a:rPr>
              <a:t>Tables:</a:t>
            </a:r>
            <a:endParaRPr sz="2400" u="sng" dirty="0">
              <a:latin typeface="Times New Roman"/>
              <a:cs typeface="Times New Roman"/>
            </a:endParaRPr>
          </a:p>
          <a:p>
            <a:pPr marL="8659">
              <a:lnSpc>
                <a:spcPct val="100000"/>
              </a:lnSpc>
              <a:spcBef>
                <a:spcPts val="590"/>
              </a:spcBef>
            </a:pPr>
            <a:r>
              <a:rPr sz="2400" b="1" spc="-3" dirty="0">
                <a:latin typeface="Times New Roman"/>
                <a:cs typeface="Times New Roman"/>
              </a:rPr>
              <a:t>1.USERS</a:t>
            </a:r>
            <a:r>
              <a:rPr sz="2400" b="1" spc="-55" dirty="0">
                <a:latin typeface="Times New Roman"/>
                <a:cs typeface="Times New Roman"/>
              </a:rPr>
              <a:t> </a:t>
            </a:r>
            <a:r>
              <a:rPr sz="2400" b="1" spc="-14" dirty="0">
                <a:latin typeface="Times New Roman"/>
                <a:cs typeface="Times New Roman"/>
              </a:rPr>
              <a:t>TABLE:</a:t>
            </a:r>
            <a:endParaRPr sz="2400" dirty="0">
              <a:latin typeface="Times New Roman"/>
              <a:cs typeface="Times New Roman"/>
            </a:endParaRPr>
          </a:p>
        </p:txBody>
      </p:sp>
      <p:pic>
        <p:nvPicPr>
          <p:cNvPr id="5" name="object 5"/>
          <p:cNvPicPr/>
          <p:nvPr/>
        </p:nvPicPr>
        <p:blipFill>
          <a:blip r:embed="rId2" cstate="print"/>
          <a:stretch>
            <a:fillRect/>
          </a:stretch>
        </p:blipFill>
        <p:spPr>
          <a:xfrm>
            <a:off x="527772" y="5091791"/>
            <a:ext cx="11096537" cy="665018"/>
          </a:xfrm>
          <a:prstGeom prst="rect">
            <a:avLst/>
          </a:prstGeom>
        </p:spPr>
      </p:pic>
    </p:spTree>
    <p:extLst>
      <p:ext uri="{BB962C8B-B14F-4D97-AF65-F5344CB8AC3E}">
        <p14:creationId xmlns:p14="http://schemas.microsoft.com/office/powerpoint/2010/main" val="4268647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omputer screen with text on it&#10;&#10;Description automatically generated">
            <a:extLst>
              <a:ext uri="{FF2B5EF4-FFF2-40B4-BE49-F238E27FC236}">
                <a16:creationId xmlns:a16="http://schemas.microsoft.com/office/drawing/2014/main" id="{E7804428-BD6A-6C1D-CC07-BFF1708D5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1641" y="1187668"/>
            <a:ext cx="10466442" cy="4971393"/>
          </a:xfrm>
          <a:prstGeom prst="rect">
            <a:avLst/>
          </a:prstGeom>
        </p:spPr>
      </p:pic>
    </p:spTree>
    <p:extLst>
      <p:ext uri="{BB962C8B-B14F-4D97-AF65-F5344CB8AC3E}">
        <p14:creationId xmlns:p14="http://schemas.microsoft.com/office/powerpoint/2010/main" val="19655373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45BC76A-510C-544C-BB3F-427217498D93}"/>
              </a:ext>
            </a:extLst>
          </p:cNvPr>
          <p:cNvSpPr txBox="1"/>
          <p:nvPr/>
        </p:nvSpPr>
        <p:spPr>
          <a:xfrm>
            <a:off x="426720" y="854362"/>
            <a:ext cx="7112000" cy="468077"/>
          </a:xfrm>
          <a:prstGeom prst="rect">
            <a:avLst/>
          </a:prstGeom>
          <a:noFill/>
        </p:spPr>
        <p:txBody>
          <a:bodyPr wrap="square">
            <a:spAutoFit/>
          </a:bodyPr>
          <a:lstStyle/>
          <a:p>
            <a:pPr marL="0" marR="0">
              <a:lnSpc>
                <a:spcPct val="107000"/>
              </a:lnSpc>
              <a:spcBef>
                <a:spcPts val="0"/>
              </a:spcBef>
              <a:spcAft>
                <a:spcPts val="800"/>
              </a:spcAft>
            </a:pPr>
            <a:r>
              <a:rPr lang="en-US" sz="2400" b="1" kern="1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CACHING DENORMALISED VIEW TABLE:</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descr="A screen shot of a computer&#10;&#10;Description automatically generated">
            <a:extLst>
              <a:ext uri="{FF2B5EF4-FFF2-40B4-BE49-F238E27FC236}">
                <a16:creationId xmlns:a16="http://schemas.microsoft.com/office/drawing/2014/main" id="{0208DB23-FAD9-E940-3060-5B81760F20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1940560"/>
            <a:ext cx="10972800" cy="4165600"/>
          </a:xfrm>
          <a:prstGeom prst="rect">
            <a:avLst/>
          </a:prstGeom>
        </p:spPr>
      </p:pic>
    </p:spTree>
    <p:extLst>
      <p:ext uri="{BB962C8B-B14F-4D97-AF65-F5344CB8AC3E}">
        <p14:creationId xmlns:p14="http://schemas.microsoft.com/office/powerpoint/2010/main" val="22890163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33AA13-B971-4AFD-E8E7-215E55B17E2E}"/>
              </a:ext>
            </a:extLst>
          </p:cNvPr>
          <p:cNvSpPr txBox="1"/>
          <p:nvPr/>
        </p:nvSpPr>
        <p:spPr>
          <a:xfrm>
            <a:off x="304800" y="366682"/>
            <a:ext cx="6096000" cy="468077"/>
          </a:xfrm>
          <a:prstGeom prst="rect">
            <a:avLst/>
          </a:prstGeom>
          <a:noFill/>
        </p:spPr>
        <p:txBody>
          <a:bodyPr wrap="square">
            <a:spAutoFit/>
          </a:bodyPr>
          <a:lstStyle/>
          <a:p>
            <a:pPr marL="0" marR="0">
              <a:lnSpc>
                <a:spcPct val="107000"/>
              </a:lnSpc>
              <a:spcBef>
                <a:spcPts val="0"/>
              </a:spcBef>
              <a:spcAft>
                <a:spcPts val="800"/>
              </a:spcAft>
            </a:pPr>
            <a:r>
              <a:rPr lang="en-US" sz="2400" b="1" u="sng" kern="1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BEFORE CACHING OPTIMIZATION:</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descr="A screenshot of a computer screen&#10;&#10;Description automatically generated">
            <a:extLst>
              <a:ext uri="{FF2B5EF4-FFF2-40B4-BE49-F238E27FC236}">
                <a16:creationId xmlns:a16="http://schemas.microsoft.com/office/drawing/2014/main" id="{CDFAD166-FA4B-A74D-D789-E059EC2BD0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9440" y="1494073"/>
            <a:ext cx="10383519" cy="4377690"/>
          </a:xfrm>
          <a:prstGeom prst="rect">
            <a:avLst/>
          </a:prstGeom>
        </p:spPr>
      </p:pic>
    </p:spTree>
    <p:extLst>
      <p:ext uri="{BB962C8B-B14F-4D97-AF65-F5344CB8AC3E}">
        <p14:creationId xmlns:p14="http://schemas.microsoft.com/office/powerpoint/2010/main" val="16797843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830F10-7518-25F1-76DB-798FA6F121A3}"/>
              </a:ext>
            </a:extLst>
          </p:cNvPr>
          <p:cNvSpPr txBox="1"/>
          <p:nvPr/>
        </p:nvSpPr>
        <p:spPr>
          <a:xfrm>
            <a:off x="568960" y="854554"/>
            <a:ext cx="6096000" cy="467564"/>
          </a:xfrm>
          <a:prstGeom prst="rect">
            <a:avLst/>
          </a:prstGeom>
          <a:noFill/>
        </p:spPr>
        <p:txBody>
          <a:bodyPr wrap="square">
            <a:spAutoFit/>
          </a:bodyPr>
          <a:lstStyle/>
          <a:p>
            <a:pPr marL="0" marR="0">
              <a:lnSpc>
                <a:spcPct val="107000"/>
              </a:lnSpc>
              <a:spcBef>
                <a:spcPts val="0"/>
              </a:spcBef>
              <a:spcAft>
                <a:spcPts val="800"/>
              </a:spcAft>
            </a:pPr>
            <a:r>
              <a:rPr lang="en-US" sz="2400" b="1" kern="1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AFTER</a:t>
            </a:r>
            <a:r>
              <a:rPr lang="en-US" sz="2400" kern="10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 </a:t>
            </a:r>
            <a:r>
              <a:rPr lang="en-US" sz="2400" b="1" kern="1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CACHING OPTIMIZATION:</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descr="A screenshot of a computer&#10;&#10;Description automatically generated">
            <a:extLst>
              <a:ext uri="{FF2B5EF4-FFF2-40B4-BE49-F238E27FC236}">
                <a16:creationId xmlns:a16="http://schemas.microsoft.com/office/drawing/2014/main" id="{D09C19F6-7C91-B1A7-66FB-361D3E8FA5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1701800"/>
            <a:ext cx="10840720" cy="4455160"/>
          </a:xfrm>
          <a:prstGeom prst="rect">
            <a:avLst/>
          </a:prstGeom>
        </p:spPr>
      </p:pic>
    </p:spTree>
    <p:extLst>
      <p:ext uri="{BB962C8B-B14F-4D97-AF65-F5344CB8AC3E}">
        <p14:creationId xmlns:p14="http://schemas.microsoft.com/office/powerpoint/2010/main" val="8658501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E060C1-555B-E777-1616-3222D29230BB}"/>
              </a:ext>
            </a:extLst>
          </p:cNvPr>
          <p:cNvSpPr txBox="1"/>
          <p:nvPr/>
        </p:nvSpPr>
        <p:spPr>
          <a:xfrm>
            <a:off x="584200" y="1451728"/>
            <a:ext cx="11160760" cy="1361014"/>
          </a:xfrm>
          <a:prstGeom prst="rect">
            <a:avLst/>
          </a:prstGeom>
          <a:noFill/>
        </p:spPr>
        <p:txBody>
          <a:bodyPr wrap="square">
            <a:spAutoFit/>
          </a:bodyPr>
          <a:lstStyle/>
          <a:p>
            <a:pPr marL="0" marR="0" algn="just">
              <a:lnSpc>
                <a:spcPct val="107000"/>
              </a:lnSpc>
              <a:spcBef>
                <a:spcPts val="0"/>
              </a:spcBef>
              <a:spcAft>
                <a:spcPts val="800"/>
              </a:spcAft>
            </a:pPr>
            <a:r>
              <a:rPr lang="en-US" sz="2400" b="1" kern="1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MEASURE THE QUERY PERFORMANCE: </a:t>
            </a:r>
          </a:p>
          <a:p>
            <a:pPr marL="342900" marR="0" indent="-342900" algn="just">
              <a:lnSpc>
                <a:spcPct val="107000"/>
              </a:lnSpc>
              <a:spcBef>
                <a:spcPts val="0"/>
              </a:spcBef>
              <a:spcAft>
                <a:spcPts val="800"/>
              </a:spcAft>
              <a:buFont typeface="Arial" panose="020B0604020202020204" pitchFamily="34" charset="0"/>
              <a:buChar char="•"/>
            </a:pPr>
            <a:r>
              <a:rPr lang="en-US" sz="2400" kern="1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using Tracing on and off we can see the comparison of the performance of optimized queries against the original queries</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3CF3A8D2-F7FB-D1A7-6AE0-48D4A17BE77A}"/>
              </a:ext>
            </a:extLst>
          </p:cNvPr>
          <p:cNvSpPr txBox="1"/>
          <p:nvPr/>
        </p:nvSpPr>
        <p:spPr>
          <a:xfrm>
            <a:off x="584200" y="2891096"/>
            <a:ext cx="11023600" cy="2308324"/>
          </a:xfrm>
          <a:prstGeom prst="rect">
            <a:avLst/>
          </a:prstGeom>
          <a:noFill/>
        </p:spPr>
        <p:txBody>
          <a:bodyPr wrap="square">
            <a:spAutoFit/>
          </a:bodyPr>
          <a:lstStyle/>
          <a:p>
            <a:pPr marL="342900" indent="-342900" algn="just">
              <a:buFont typeface="Arial" panose="020B0604020202020204" pitchFamily="34" charset="0"/>
              <a:buChar char="•"/>
            </a:pPr>
            <a:r>
              <a:rPr lang="en-US" sz="2400" b="0" i="0" dirty="0">
                <a:solidFill>
                  <a:srgbClr val="0D0D0D"/>
                </a:solidFill>
                <a:effectLst/>
                <a:latin typeface="Times New Roman" panose="02020603050405020304" pitchFamily="18" charset="0"/>
                <a:cs typeface="Times New Roman" panose="02020603050405020304" pitchFamily="18" charset="0"/>
              </a:rPr>
              <a:t>optimizing queries in a Cassandra database is essential for improving performance and ensuring efficient data retrieval. By measuring the performance of both original and optimized queries, it is possible to identify bottlenecks and implement effective strategies such as denormalization, indexing, and caching. </a:t>
            </a:r>
          </a:p>
          <a:p>
            <a:pPr marL="342900" indent="-342900" algn="just">
              <a:buFont typeface="Arial" panose="020B0604020202020204" pitchFamily="34" charset="0"/>
              <a:buChar char="•"/>
            </a:pPr>
            <a:r>
              <a:rPr lang="en-US" sz="2400" b="0" i="0" dirty="0">
                <a:solidFill>
                  <a:srgbClr val="0D0D0D"/>
                </a:solidFill>
                <a:effectLst/>
                <a:latin typeface="Times New Roman" panose="02020603050405020304" pitchFamily="18" charset="0"/>
                <a:cs typeface="Times New Roman" panose="02020603050405020304" pitchFamily="18" charset="0"/>
              </a:rPr>
              <a:t>This iterative process helps in fine-tuning the database schema and query patterns to meet the application's requirements and achieve optimal performance.</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40180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2D505F-DD4F-17FD-3CF6-0162333FD455}"/>
              </a:ext>
            </a:extLst>
          </p:cNvPr>
          <p:cNvSpPr txBox="1"/>
          <p:nvPr/>
        </p:nvSpPr>
        <p:spPr>
          <a:xfrm>
            <a:off x="518160" y="1566567"/>
            <a:ext cx="10759440" cy="3856633"/>
          </a:xfrm>
          <a:prstGeom prst="rect">
            <a:avLst/>
          </a:prstGeom>
          <a:noFill/>
        </p:spPr>
        <p:txBody>
          <a:bodyPr wrap="square">
            <a:spAutoFit/>
          </a:bodyPr>
          <a:lstStyle/>
          <a:p>
            <a:pPr marL="0" marR="0">
              <a:lnSpc>
                <a:spcPct val="107000"/>
              </a:lnSpc>
              <a:spcBef>
                <a:spcPts val="0"/>
              </a:spcBef>
              <a:spcAft>
                <a:spcPts val="800"/>
              </a:spcAft>
            </a:pP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Conclusion:</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Created a Cassandra schema tailored for a social media app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ie</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facebook</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focusing on efficient partitioning and clustering keys for optimal query performance.</a:t>
            </a:r>
            <a:endParaRPr lang="en-US"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Use denormalization and materialized views to streamline data storage and retrieval, ensuring queries can be executed efficiently based on expected access patterns.</a:t>
            </a:r>
            <a:endParaRPr lang="en-US"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Identified and optimize queries for common patterns like read-heavy operations, range queries, and key-based filtering, using techniques such as indexing, caching, and query restructuring to improve overall query performance.</a:t>
            </a:r>
            <a:endParaRPr lang="en-US"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658000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E55ACEA-735F-C9D0-3646-20F9C0B3D26A}"/>
              </a:ext>
            </a:extLst>
          </p:cNvPr>
          <p:cNvSpPr txBox="1"/>
          <p:nvPr/>
        </p:nvSpPr>
        <p:spPr>
          <a:xfrm>
            <a:off x="355600" y="341466"/>
            <a:ext cx="4277360" cy="1033669"/>
          </a:xfrm>
          <a:prstGeom prst="rect">
            <a:avLst/>
          </a:prstGeom>
        </p:spPr>
        <p:txBody>
          <a:bodyPr vert="horz" lIns="91440" tIns="45720" rIns="91440" bIns="45720" rtlCol="0" anchor="ctr">
            <a:noAutofit/>
          </a:bodyPr>
          <a:lstStyle/>
          <a:p>
            <a:pPr>
              <a:lnSpc>
                <a:spcPct val="90000"/>
              </a:lnSpc>
              <a:spcBef>
                <a:spcPct val="0"/>
              </a:spcBef>
              <a:spcAft>
                <a:spcPts val="600"/>
              </a:spcAft>
            </a:pPr>
            <a:r>
              <a:rPr lang="en-US" sz="4000" b="1" kern="1200" dirty="0">
                <a:solidFill>
                  <a:schemeClr val="accent4">
                    <a:lumMod val="75000"/>
                  </a:schemeClr>
                </a:solidFill>
                <a:latin typeface="Times New Roman" panose="02020603050405020304" pitchFamily="18" charset="0"/>
                <a:ea typeface="+mj-ea"/>
                <a:cs typeface="Times New Roman" panose="02020603050405020304" pitchFamily="18" charset="0"/>
              </a:rPr>
              <a:t>REFERENCES</a:t>
            </a:r>
            <a:r>
              <a:rPr lang="en-US" sz="4000" b="1" kern="1200" dirty="0">
                <a:solidFill>
                  <a:schemeClr val="accent2">
                    <a:lumMod val="60000"/>
                    <a:lumOff val="40000"/>
                  </a:schemeClr>
                </a:solidFill>
                <a:latin typeface="Times New Roman" panose="02020603050405020304" pitchFamily="18" charset="0"/>
                <a:ea typeface="+mj-ea"/>
                <a:cs typeface="Times New Roman" panose="02020603050405020304" pitchFamily="18" charset="0"/>
              </a:rPr>
              <a:t>:</a:t>
            </a:r>
          </a:p>
        </p:txBody>
      </p:sp>
      <p:sp>
        <p:nvSpPr>
          <p:cNvPr id="2" name="TextBox 1">
            <a:extLst>
              <a:ext uri="{FF2B5EF4-FFF2-40B4-BE49-F238E27FC236}">
                <a16:creationId xmlns:a16="http://schemas.microsoft.com/office/drawing/2014/main" id="{80A7619E-8477-A228-C0FE-3A5DF6DF0161}"/>
              </a:ext>
            </a:extLst>
          </p:cNvPr>
          <p:cNvSpPr txBox="1"/>
          <p:nvPr/>
        </p:nvSpPr>
        <p:spPr>
          <a:xfrm>
            <a:off x="883920" y="1891970"/>
            <a:ext cx="11033759" cy="2635740"/>
          </a:xfrm>
          <a:prstGeom prst="rect">
            <a:avLst/>
          </a:prstGeom>
        </p:spPr>
        <p:txBody>
          <a:bodyPr vert="horz" lIns="91440" tIns="45720" rIns="91440" bIns="45720" rtlCol="0" anchor="ctr">
            <a:normAutofit/>
          </a:bodyPr>
          <a:lstStyle/>
          <a:p>
            <a:pPr marL="114300" marR="0" indent="-342900">
              <a:lnSpc>
                <a:spcPct val="90000"/>
              </a:lnSpc>
              <a:spcBef>
                <a:spcPts val="0"/>
              </a:spcBef>
              <a:spcAft>
                <a:spcPts val="800"/>
              </a:spcAft>
              <a:buFont typeface="Wingdings" panose="05000000000000000000" pitchFamily="2" charset="2"/>
              <a:buChar char="q"/>
            </a:pPr>
            <a:r>
              <a:rPr lang="en-US" sz="2000" u="sng" dirty="0">
                <a:effectLst/>
                <a:latin typeface="Times New Roman" panose="02020603050405020304" pitchFamily="18" charset="0"/>
                <a:cs typeface="Times New Roman" panose="02020603050405020304" pitchFamily="18" charset="0"/>
                <a:hlinkClick r:id="rId2"/>
              </a:rPr>
              <a:t>https://cassandra.apache.org/doc/stable/cassandra/data_modeling/data_modeling_schema.html</a:t>
            </a:r>
            <a:endParaRPr lang="en-US" sz="2000" dirty="0">
              <a:effectLst/>
              <a:latin typeface="Times New Roman" panose="02020603050405020304" pitchFamily="18" charset="0"/>
              <a:cs typeface="Times New Roman" panose="02020603050405020304" pitchFamily="18" charset="0"/>
            </a:endParaRPr>
          </a:p>
          <a:p>
            <a:pPr marL="114300" marR="0" indent="-342900">
              <a:lnSpc>
                <a:spcPct val="90000"/>
              </a:lnSpc>
              <a:spcBef>
                <a:spcPts val="0"/>
              </a:spcBef>
              <a:spcAft>
                <a:spcPts val="800"/>
              </a:spcAft>
              <a:buFont typeface="Wingdings" panose="05000000000000000000" pitchFamily="2" charset="2"/>
              <a:buChar char="q"/>
            </a:pPr>
            <a:r>
              <a:rPr lang="en-US" sz="2000" u="sng" dirty="0">
                <a:effectLst/>
                <a:latin typeface="Times New Roman" panose="02020603050405020304" pitchFamily="18" charset="0"/>
                <a:cs typeface="Times New Roman" panose="02020603050405020304" pitchFamily="18" charset="0"/>
                <a:hlinkClick r:id="rId3"/>
              </a:rPr>
              <a:t> https://cassandra.apache.org/_/quickstart.html</a:t>
            </a:r>
            <a:endParaRPr lang="en-US" sz="2000" dirty="0">
              <a:effectLst/>
              <a:latin typeface="Times New Roman" panose="02020603050405020304" pitchFamily="18" charset="0"/>
              <a:cs typeface="Times New Roman" panose="02020603050405020304" pitchFamily="18" charset="0"/>
            </a:endParaRPr>
          </a:p>
          <a:p>
            <a:pPr marL="114300" marR="0" indent="-342900">
              <a:lnSpc>
                <a:spcPct val="90000"/>
              </a:lnSpc>
              <a:spcBef>
                <a:spcPts val="0"/>
              </a:spcBef>
              <a:spcAft>
                <a:spcPts val="800"/>
              </a:spcAft>
              <a:buFont typeface="Wingdings" panose="05000000000000000000" pitchFamily="2" charset="2"/>
              <a:buChar char="q"/>
            </a:pPr>
            <a:r>
              <a:rPr lang="en-US" sz="2000" dirty="0">
                <a:effectLst/>
                <a:latin typeface="Times New Roman" panose="02020603050405020304" pitchFamily="18" charset="0"/>
                <a:cs typeface="Times New Roman" panose="02020603050405020304" pitchFamily="18" charset="0"/>
              </a:rPr>
              <a:t> </a:t>
            </a:r>
            <a:r>
              <a:rPr lang="en-US" sz="2000" u="sng" dirty="0">
                <a:effectLst/>
                <a:latin typeface="Times New Roman" panose="02020603050405020304" pitchFamily="18" charset="0"/>
                <a:cs typeface="Times New Roman" panose="02020603050405020304" pitchFamily="18" charset="0"/>
                <a:hlinkClick r:id="rId4"/>
              </a:rPr>
              <a:t>https://docs.datastax.com/en/home/docs/cassandra-documentation.html</a:t>
            </a:r>
            <a:endParaRPr lang="en-US" sz="2000" dirty="0">
              <a:effectLst/>
              <a:latin typeface="Times New Roman" panose="02020603050405020304" pitchFamily="18" charset="0"/>
              <a:cs typeface="Times New Roman" panose="02020603050405020304" pitchFamily="18" charset="0"/>
            </a:endParaRPr>
          </a:p>
          <a:p>
            <a:pPr marL="114300" marR="0" indent="-342900">
              <a:lnSpc>
                <a:spcPct val="90000"/>
              </a:lnSpc>
              <a:spcBef>
                <a:spcPts val="0"/>
              </a:spcBef>
              <a:spcAft>
                <a:spcPts val="800"/>
              </a:spcAft>
              <a:buFont typeface="Wingdings" panose="05000000000000000000" pitchFamily="2" charset="2"/>
              <a:buChar char="q"/>
            </a:pPr>
            <a:r>
              <a:rPr lang="en-US" sz="2000" dirty="0">
                <a:effectLst/>
                <a:latin typeface="Times New Roman" panose="02020603050405020304" pitchFamily="18" charset="0"/>
                <a:cs typeface="Times New Roman" panose="02020603050405020304" pitchFamily="18" charset="0"/>
              </a:rPr>
              <a:t> </a:t>
            </a:r>
            <a:r>
              <a:rPr lang="en-US" sz="2000" u="sng" dirty="0">
                <a:effectLst/>
                <a:latin typeface="Times New Roman" panose="02020603050405020304" pitchFamily="18" charset="0"/>
                <a:cs typeface="Times New Roman" panose="02020603050405020304" pitchFamily="18" charset="0"/>
                <a:hlinkClick r:id="rId5"/>
              </a:rPr>
              <a:t>https://www.youtube.com/watch?v=-9P4CxRWL8c</a:t>
            </a:r>
            <a:endParaRPr lang="en-US" sz="2000" dirty="0">
              <a:effectLst/>
              <a:latin typeface="Times New Roman" panose="02020603050405020304" pitchFamily="18" charset="0"/>
              <a:cs typeface="Times New Roman" panose="02020603050405020304" pitchFamily="18" charset="0"/>
            </a:endParaRPr>
          </a:p>
          <a:p>
            <a:pPr marL="114300" marR="0" indent="-342900">
              <a:lnSpc>
                <a:spcPct val="90000"/>
              </a:lnSpc>
              <a:spcBef>
                <a:spcPts val="0"/>
              </a:spcBef>
              <a:spcAft>
                <a:spcPts val="800"/>
              </a:spcAft>
              <a:buFont typeface="Wingdings" panose="05000000000000000000" pitchFamily="2" charset="2"/>
              <a:buChar char="q"/>
            </a:pPr>
            <a:r>
              <a:rPr lang="en-US" sz="2000" u="sng" dirty="0">
                <a:effectLst/>
                <a:latin typeface="Times New Roman" panose="02020603050405020304" pitchFamily="18" charset="0"/>
                <a:cs typeface="Times New Roman" panose="02020603050405020304" pitchFamily="18" charset="0"/>
                <a:hlinkClick r:id="rId6"/>
              </a:rPr>
              <a:t> https://www.youtube.com/watch?v=J-cSy5MeMOA</a:t>
            </a:r>
            <a:endParaRPr lang="en-US" sz="2000" dirty="0">
              <a:effectLst/>
              <a:latin typeface="Times New Roman" panose="02020603050405020304" pitchFamily="18" charset="0"/>
              <a:cs typeface="Times New Roman" panose="02020603050405020304" pitchFamily="18" charset="0"/>
            </a:endParaRPr>
          </a:p>
        </p:txBody>
      </p:sp>
      <p:pic>
        <p:nvPicPr>
          <p:cNvPr id="4" name="Picture 3" descr="A green logo with a black background&#10;&#10;Description automatically generated">
            <a:extLst>
              <a:ext uri="{FF2B5EF4-FFF2-40B4-BE49-F238E27FC236}">
                <a16:creationId xmlns:a16="http://schemas.microsoft.com/office/drawing/2014/main" id="{C15AA0B1-E4C2-463F-A499-2E558A6445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96880" y="6073574"/>
            <a:ext cx="1595120" cy="784426"/>
          </a:xfrm>
          <a:prstGeom prst="rect">
            <a:avLst/>
          </a:prstGeom>
        </p:spPr>
      </p:pic>
    </p:spTree>
    <p:extLst>
      <p:ext uri="{BB962C8B-B14F-4D97-AF65-F5344CB8AC3E}">
        <p14:creationId xmlns:p14="http://schemas.microsoft.com/office/powerpoint/2010/main" val="18182035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65B403C-D06A-4C03-2C23-4696D553FD74}"/>
              </a:ext>
            </a:extLst>
          </p:cNvPr>
          <p:cNvSpPr txBox="1"/>
          <p:nvPr/>
        </p:nvSpPr>
        <p:spPr>
          <a:xfrm>
            <a:off x="5638800" y="2971800"/>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F040BE7D-B88E-A7E3-2494-0414D1729CC5}"/>
              </a:ext>
            </a:extLst>
          </p:cNvPr>
          <p:cNvSpPr txBox="1"/>
          <p:nvPr/>
        </p:nvSpPr>
        <p:spPr>
          <a:xfrm>
            <a:off x="6553200" y="2721114"/>
            <a:ext cx="4626429" cy="1107996"/>
          </a:xfrm>
          <a:prstGeom prst="rect">
            <a:avLst/>
          </a:prstGeom>
          <a:noFill/>
        </p:spPr>
        <p:txBody>
          <a:bodyPr wrap="square" rtlCol="0">
            <a:spAutoFit/>
          </a:bodyPr>
          <a:lstStyle/>
          <a:p>
            <a:r>
              <a:rPr lang="en-US" sz="6600" b="1" i="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2959721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ject 6"/>
          <p:cNvPicPr/>
          <p:nvPr/>
        </p:nvPicPr>
        <p:blipFill>
          <a:blip r:embed="rId2" cstate="print"/>
          <a:stretch>
            <a:fillRect/>
          </a:stretch>
        </p:blipFill>
        <p:spPr>
          <a:xfrm>
            <a:off x="320040" y="1251912"/>
            <a:ext cx="11269980" cy="2565708"/>
          </a:xfrm>
          <a:prstGeom prst="rect">
            <a:avLst/>
          </a:prstGeom>
        </p:spPr>
      </p:pic>
      <p:sp>
        <p:nvSpPr>
          <p:cNvPr id="3" name="TextBox 2">
            <a:extLst>
              <a:ext uri="{FF2B5EF4-FFF2-40B4-BE49-F238E27FC236}">
                <a16:creationId xmlns:a16="http://schemas.microsoft.com/office/drawing/2014/main" id="{A092068E-C8A7-77CB-D5E5-CA9E19B8F2D4}"/>
              </a:ext>
            </a:extLst>
          </p:cNvPr>
          <p:cNvSpPr txBox="1"/>
          <p:nvPr/>
        </p:nvSpPr>
        <p:spPr>
          <a:xfrm>
            <a:off x="320040" y="3943350"/>
            <a:ext cx="11452860" cy="1976888"/>
          </a:xfrm>
          <a:prstGeom prst="rect">
            <a:avLst/>
          </a:prstGeom>
          <a:noFill/>
        </p:spPr>
        <p:txBody>
          <a:bodyPr wrap="square">
            <a:spAutoFit/>
          </a:bodyPr>
          <a:lstStyle/>
          <a:p>
            <a:pPr marL="164085" marR="3464" indent="-155859">
              <a:lnSpc>
                <a:spcPct val="102499"/>
              </a:lnSpc>
              <a:spcBef>
                <a:spcPts val="41"/>
              </a:spcBef>
              <a:buFont typeface="Symbol"/>
              <a:buChar char=""/>
              <a:tabLst>
                <a:tab pos="164085" algn="l"/>
                <a:tab pos="164518" algn="l"/>
              </a:tabLst>
            </a:pPr>
            <a:r>
              <a:rPr lang="en-US" sz="2400" b="1" u="sng" spc="-3" dirty="0">
                <a:uFill>
                  <a:solidFill>
                    <a:srgbClr val="000000"/>
                  </a:solidFill>
                </a:uFill>
                <a:latin typeface="Times New Roman"/>
                <a:cs typeface="Times New Roman"/>
              </a:rPr>
              <a:t>Partition</a:t>
            </a:r>
            <a:r>
              <a:rPr lang="en-US" sz="2400" b="1" u="sng" spc="7" dirty="0">
                <a:uFill>
                  <a:solidFill>
                    <a:srgbClr val="000000"/>
                  </a:solidFill>
                </a:uFill>
                <a:latin typeface="Times New Roman"/>
                <a:cs typeface="Times New Roman"/>
              </a:rPr>
              <a:t> </a:t>
            </a:r>
            <a:r>
              <a:rPr lang="en-US" sz="2400" b="1" u="sng" spc="-3" dirty="0">
                <a:uFill>
                  <a:solidFill>
                    <a:srgbClr val="000000"/>
                  </a:solidFill>
                </a:uFill>
                <a:latin typeface="Times New Roman"/>
                <a:cs typeface="Times New Roman"/>
              </a:rPr>
              <a:t>Key</a:t>
            </a:r>
            <a:r>
              <a:rPr lang="en-US" sz="2400" spc="-3" dirty="0">
                <a:latin typeface="Times New Roman"/>
                <a:cs typeface="Times New Roman"/>
              </a:rPr>
              <a:t>:</a:t>
            </a:r>
            <a:r>
              <a:rPr lang="en-US" sz="2400" spc="3" dirty="0">
                <a:latin typeface="Times New Roman"/>
                <a:cs typeface="Times New Roman"/>
              </a:rPr>
              <a:t> </a:t>
            </a:r>
            <a:r>
              <a:rPr lang="en-US" sz="2400" b="1" spc="-3" dirty="0" err="1">
                <a:solidFill>
                  <a:srgbClr val="FF0000"/>
                </a:solidFill>
                <a:latin typeface="Times New Roman"/>
                <a:cs typeface="Times New Roman"/>
              </a:rPr>
              <a:t>user_id</a:t>
            </a:r>
            <a:r>
              <a:rPr lang="en-US" sz="2400" b="1" spc="10" dirty="0">
                <a:solidFill>
                  <a:srgbClr val="FF0000"/>
                </a:solidFill>
                <a:latin typeface="Times New Roman"/>
                <a:cs typeface="Times New Roman"/>
              </a:rPr>
              <a:t> </a:t>
            </a:r>
            <a:r>
              <a:rPr lang="en-US" sz="2400" dirty="0">
                <a:latin typeface="Times New Roman"/>
                <a:cs typeface="Times New Roman"/>
              </a:rPr>
              <a:t>is</a:t>
            </a:r>
            <a:r>
              <a:rPr lang="en-US" sz="2400" spc="7" dirty="0">
                <a:latin typeface="Times New Roman"/>
                <a:cs typeface="Times New Roman"/>
              </a:rPr>
              <a:t> </a:t>
            </a:r>
            <a:r>
              <a:rPr lang="en-US" sz="2400" spc="-3" dirty="0">
                <a:latin typeface="Times New Roman"/>
                <a:cs typeface="Times New Roman"/>
              </a:rPr>
              <a:t>chosen</a:t>
            </a:r>
            <a:r>
              <a:rPr lang="en-US" sz="2400" spc="3" dirty="0">
                <a:latin typeface="Times New Roman"/>
                <a:cs typeface="Times New Roman"/>
              </a:rPr>
              <a:t> </a:t>
            </a:r>
            <a:r>
              <a:rPr lang="en-US" sz="2400" spc="-3" dirty="0">
                <a:latin typeface="Times New Roman"/>
                <a:cs typeface="Times New Roman"/>
              </a:rPr>
              <a:t>as</a:t>
            </a:r>
            <a:r>
              <a:rPr lang="en-US" sz="2400" dirty="0">
                <a:latin typeface="Times New Roman"/>
                <a:cs typeface="Times New Roman"/>
              </a:rPr>
              <a:t> the</a:t>
            </a:r>
            <a:r>
              <a:rPr lang="en-US" sz="2400" spc="3" dirty="0">
                <a:latin typeface="Times New Roman"/>
                <a:cs typeface="Times New Roman"/>
              </a:rPr>
              <a:t> </a:t>
            </a:r>
            <a:r>
              <a:rPr lang="en-US" sz="2400" dirty="0">
                <a:latin typeface="Times New Roman"/>
                <a:cs typeface="Times New Roman"/>
              </a:rPr>
              <a:t>partition</a:t>
            </a:r>
            <a:r>
              <a:rPr lang="en-US" sz="2400" spc="3" dirty="0">
                <a:latin typeface="Times New Roman"/>
                <a:cs typeface="Times New Roman"/>
              </a:rPr>
              <a:t> </a:t>
            </a:r>
            <a:r>
              <a:rPr lang="en-US" sz="2400" spc="-3" dirty="0">
                <a:latin typeface="Times New Roman"/>
                <a:cs typeface="Times New Roman"/>
              </a:rPr>
              <a:t>key</a:t>
            </a:r>
            <a:r>
              <a:rPr lang="en-US" sz="2400" spc="7" dirty="0">
                <a:latin typeface="Times New Roman"/>
                <a:cs typeface="Times New Roman"/>
              </a:rPr>
              <a:t> </a:t>
            </a:r>
            <a:r>
              <a:rPr lang="en-US" sz="2400" spc="-3" dirty="0">
                <a:latin typeface="Times New Roman"/>
                <a:cs typeface="Times New Roman"/>
              </a:rPr>
              <a:t>as</a:t>
            </a:r>
            <a:r>
              <a:rPr lang="en-US" sz="2400" dirty="0">
                <a:latin typeface="Times New Roman"/>
                <a:cs typeface="Times New Roman"/>
              </a:rPr>
              <a:t> it</a:t>
            </a:r>
            <a:r>
              <a:rPr lang="en-US" sz="2400" spc="7" dirty="0">
                <a:latin typeface="Times New Roman"/>
                <a:cs typeface="Times New Roman"/>
              </a:rPr>
              <a:t> </a:t>
            </a:r>
            <a:r>
              <a:rPr lang="en-US" sz="2400" spc="-3" dirty="0">
                <a:latin typeface="Times New Roman"/>
                <a:cs typeface="Times New Roman"/>
              </a:rPr>
              <a:t>provides</a:t>
            </a:r>
            <a:r>
              <a:rPr lang="en-US" sz="2400" dirty="0">
                <a:latin typeface="Times New Roman"/>
                <a:cs typeface="Times New Roman"/>
              </a:rPr>
              <a:t> a</a:t>
            </a:r>
            <a:r>
              <a:rPr lang="en-US" sz="2400" spc="3" dirty="0">
                <a:latin typeface="Times New Roman"/>
                <a:cs typeface="Times New Roman"/>
              </a:rPr>
              <a:t> </a:t>
            </a:r>
            <a:r>
              <a:rPr lang="en-US" sz="2400" dirty="0">
                <a:latin typeface="Times New Roman"/>
                <a:cs typeface="Times New Roman"/>
              </a:rPr>
              <a:t>unique </a:t>
            </a:r>
            <a:r>
              <a:rPr lang="en-US" sz="2400" spc="-3" dirty="0">
                <a:latin typeface="Times New Roman"/>
                <a:cs typeface="Times New Roman"/>
              </a:rPr>
              <a:t>identifier</a:t>
            </a:r>
            <a:r>
              <a:rPr lang="en-US" sz="2400" spc="3" dirty="0">
                <a:latin typeface="Times New Roman"/>
                <a:cs typeface="Times New Roman"/>
              </a:rPr>
              <a:t> </a:t>
            </a:r>
            <a:r>
              <a:rPr lang="en-US" sz="2400" dirty="0">
                <a:latin typeface="Times New Roman"/>
                <a:cs typeface="Times New Roman"/>
              </a:rPr>
              <a:t>for </a:t>
            </a:r>
            <a:r>
              <a:rPr lang="en-US" sz="2400" spc="-194" dirty="0">
                <a:latin typeface="Times New Roman"/>
                <a:cs typeface="Times New Roman"/>
              </a:rPr>
              <a:t> </a:t>
            </a:r>
            <a:r>
              <a:rPr lang="en-US" sz="2400" spc="-3" dirty="0">
                <a:latin typeface="Times New Roman"/>
                <a:cs typeface="Times New Roman"/>
              </a:rPr>
              <a:t>each</a:t>
            </a:r>
            <a:r>
              <a:rPr lang="en-US" sz="2400" dirty="0">
                <a:latin typeface="Times New Roman"/>
                <a:cs typeface="Times New Roman"/>
              </a:rPr>
              <a:t> user </a:t>
            </a:r>
            <a:r>
              <a:rPr lang="en-US" sz="2400" spc="-3" dirty="0">
                <a:latin typeface="Times New Roman"/>
                <a:cs typeface="Times New Roman"/>
              </a:rPr>
              <a:t>and</a:t>
            </a:r>
            <a:r>
              <a:rPr lang="en-US" sz="2400" spc="7" dirty="0">
                <a:latin typeface="Times New Roman"/>
                <a:cs typeface="Times New Roman"/>
              </a:rPr>
              <a:t> </a:t>
            </a:r>
            <a:r>
              <a:rPr lang="en-US" sz="2400" spc="-3" dirty="0">
                <a:latin typeface="Times New Roman"/>
                <a:cs typeface="Times New Roman"/>
              </a:rPr>
              <a:t>evenly</a:t>
            </a:r>
            <a:r>
              <a:rPr lang="en-US" sz="2400" dirty="0">
                <a:latin typeface="Times New Roman"/>
                <a:cs typeface="Times New Roman"/>
              </a:rPr>
              <a:t> </a:t>
            </a:r>
            <a:r>
              <a:rPr lang="en-US" sz="2400" spc="-3" dirty="0">
                <a:latin typeface="Times New Roman"/>
                <a:cs typeface="Times New Roman"/>
              </a:rPr>
              <a:t>distributes data</a:t>
            </a:r>
            <a:r>
              <a:rPr lang="en-US" sz="2400" dirty="0">
                <a:latin typeface="Times New Roman"/>
                <a:cs typeface="Times New Roman"/>
              </a:rPr>
              <a:t> </a:t>
            </a:r>
            <a:r>
              <a:rPr lang="en-US" sz="2400" spc="-3" dirty="0">
                <a:latin typeface="Times New Roman"/>
                <a:cs typeface="Times New Roman"/>
              </a:rPr>
              <a:t>across</a:t>
            </a:r>
            <a:r>
              <a:rPr lang="en-US" sz="2400" dirty="0">
                <a:latin typeface="Times New Roman"/>
                <a:cs typeface="Times New Roman"/>
              </a:rPr>
              <a:t> </a:t>
            </a:r>
            <a:r>
              <a:rPr lang="en-US" sz="2400" spc="-3" dirty="0">
                <a:latin typeface="Times New Roman"/>
                <a:cs typeface="Times New Roman"/>
              </a:rPr>
              <a:t>nodes.</a:t>
            </a:r>
            <a:endParaRPr lang="en-US" sz="2400" dirty="0">
              <a:latin typeface="Times New Roman"/>
              <a:cs typeface="Times New Roman"/>
            </a:endParaRPr>
          </a:p>
          <a:p>
            <a:pPr marL="164085" marR="45026" indent="-155859">
              <a:lnSpc>
                <a:spcPct val="103299"/>
              </a:lnSpc>
              <a:spcBef>
                <a:spcPts val="68"/>
              </a:spcBef>
              <a:buFont typeface="Symbol"/>
              <a:buChar char=""/>
              <a:tabLst>
                <a:tab pos="164085" algn="l"/>
                <a:tab pos="164518" algn="l"/>
              </a:tabLst>
            </a:pPr>
            <a:r>
              <a:rPr lang="en-US" sz="2400" dirty="0">
                <a:latin typeface="Times New Roman"/>
                <a:cs typeface="Times New Roman"/>
              </a:rPr>
              <a:t>This </a:t>
            </a:r>
            <a:r>
              <a:rPr lang="en-US" sz="2400" spc="-3" dirty="0">
                <a:latin typeface="Times New Roman"/>
                <a:cs typeface="Times New Roman"/>
              </a:rPr>
              <a:t>table</a:t>
            </a:r>
            <a:r>
              <a:rPr lang="en-US" sz="2400" dirty="0">
                <a:latin typeface="Times New Roman"/>
                <a:cs typeface="Times New Roman"/>
              </a:rPr>
              <a:t> is </a:t>
            </a:r>
            <a:r>
              <a:rPr lang="en-US" sz="2400" spc="-3" dirty="0">
                <a:latin typeface="Times New Roman"/>
                <a:cs typeface="Times New Roman"/>
              </a:rPr>
              <a:t>designed </a:t>
            </a:r>
            <a:r>
              <a:rPr lang="en-US" sz="2400" dirty="0">
                <a:latin typeface="Times New Roman"/>
                <a:cs typeface="Times New Roman"/>
              </a:rPr>
              <a:t>to </a:t>
            </a:r>
            <a:r>
              <a:rPr lang="en-US" sz="2400" spc="-3" dirty="0">
                <a:latin typeface="Times New Roman"/>
                <a:cs typeface="Times New Roman"/>
              </a:rPr>
              <a:t>store</a:t>
            </a:r>
            <a:r>
              <a:rPr lang="en-US" sz="2400" spc="-7" dirty="0">
                <a:latin typeface="Times New Roman"/>
                <a:cs typeface="Times New Roman"/>
              </a:rPr>
              <a:t> </a:t>
            </a:r>
            <a:r>
              <a:rPr lang="en-US" sz="2400" spc="-3" dirty="0">
                <a:latin typeface="Times New Roman"/>
                <a:cs typeface="Times New Roman"/>
              </a:rPr>
              <a:t>basic </a:t>
            </a:r>
            <a:r>
              <a:rPr lang="en-US" sz="2400" dirty="0">
                <a:latin typeface="Times New Roman"/>
                <a:cs typeface="Times New Roman"/>
              </a:rPr>
              <a:t>user</a:t>
            </a:r>
            <a:r>
              <a:rPr lang="en-US" sz="2400" spc="3" dirty="0">
                <a:latin typeface="Times New Roman"/>
                <a:cs typeface="Times New Roman"/>
              </a:rPr>
              <a:t> </a:t>
            </a:r>
            <a:r>
              <a:rPr lang="en-US" sz="2400" dirty="0">
                <a:latin typeface="Times New Roman"/>
                <a:cs typeface="Times New Roman"/>
              </a:rPr>
              <a:t>information, </a:t>
            </a:r>
            <a:r>
              <a:rPr lang="en-US" sz="2400" spc="-3" dirty="0">
                <a:latin typeface="Times New Roman"/>
                <a:cs typeface="Times New Roman"/>
              </a:rPr>
              <a:t>and</a:t>
            </a:r>
            <a:r>
              <a:rPr lang="en-US" sz="2400" dirty="0">
                <a:latin typeface="Times New Roman"/>
                <a:cs typeface="Times New Roman"/>
              </a:rPr>
              <a:t> the </a:t>
            </a:r>
            <a:r>
              <a:rPr lang="en-US" sz="2400" spc="-3" dirty="0">
                <a:latin typeface="Times New Roman"/>
                <a:cs typeface="Times New Roman"/>
              </a:rPr>
              <a:t>primary</a:t>
            </a:r>
            <a:r>
              <a:rPr lang="en-US" sz="2400" dirty="0">
                <a:latin typeface="Times New Roman"/>
                <a:cs typeface="Times New Roman"/>
              </a:rPr>
              <a:t> key</a:t>
            </a:r>
            <a:r>
              <a:rPr lang="en-US" sz="2400" spc="17" dirty="0">
                <a:latin typeface="Times New Roman"/>
                <a:cs typeface="Times New Roman"/>
              </a:rPr>
              <a:t> </a:t>
            </a:r>
            <a:r>
              <a:rPr lang="en-US" sz="2400" b="1" spc="-3" dirty="0" err="1">
                <a:solidFill>
                  <a:srgbClr val="FF0000"/>
                </a:solidFill>
                <a:latin typeface="Times New Roman"/>
                <a:cs typeface="Times New Roman"/>
              </a:rPr>
              <a:t>user_id</a:t>
            </a:r>
            <a:r>
              <a:rPr lang="en-US" sz="2400" b="1" spc="-3" dirty="0">
                <a:solidFill>
                  <a:srgbClr val="FF0000"/>
                </a:solidFill>
                <a:latin typeface="Times New Roman"/>
                <a:cs typeface="Times New Roman"/>
              </a:rPr>
              <a:t> </a:t>
            </a:r>
            <a:r>
              <a:rPr lang="en-US" sz="2400" b="1" dirty="0">
                <a:solidFill>
                  <a:srgbClr val="FF0000"/>
                </a:solidFill>
                <a:latin typeface="Times New Roman"/>
                <a:cs typeface="Times New Roman"/>
              </a:rPr>
              <a:t> </a:t>
            </a:r>
            <a:r>
              <a:rPr lang="en-US" sz="2400" dirty="0">
                <a:latin typeface="Times New Roman"/>
                <a:cs typeface="Times New Roman"/>
              </a:rPr>
              <a:t>uniquely identifies </a:t>
            </a:r>
            <a:r>
              <a:rPr lang="en-US" sz="2400" spc="-3" dirty="0">
                <a:latin typeface="Times New Roman"/>
                <a:cs typeface="Times New Roman"/>
              </a:rPr>
              <a:t>each </a:t>
            </a:r>
            <a:r>
              <a:rPr lang="en-US" sz="2400" spc="-10" dirty="0">
                <a:latin typeface="Times New Roman"/>
                <a:cs typeface="Times New Roman"/>
              </a:rPr>
              <a:t>user. </a:t>
            </a:r>
            <a:r>
              <a:rPr lang="en-US" sz="2400" dirty="0">
                <a:latin typeface="Times New Roman"/>
                <a:cs typeface="Times New Roman"/>
              </a:rPr>
              <a:t>Since the </a:t>
            </a:r>
            <a:r>
              <a:rPr lang="en-US" sz="2400" spc="-3" dirty="0">
                <a:latin typeface="Times New Roman"/>
                <a:cs typeface="Times New Roman"/>
              </a:rPr>
              <a:t>queries </a:t>
            </a:r>
            <a:r>
              <a:rPr lang="en-US" sz="2400" dirty="0">
                <a:latin typeface="Times New Roman"/>
                <a:cs typeface="Times New Roman"/>
              </a:rPr>
              <a:t>mentioned don't involve </a:t>
            </a:r>
            <a:r>
              <a:rPr lang="en-US" sz="2400" spc="-3" dirty="0">
                <a:latin typeface="Times New Roman"/>
                <a:cs typeface="Times New Roman"/>
              </a:rPr>
              <a:t>range queries </a:t>
            </a:r>
            <a:r>
              <a:rPr lang="en-US" sz="2400" dirty="0">
                <a:latin typeface="Times New Roman"/>
                <a:cs typeface="Times New Roman"/>
              </a:rPr>
              <a:t>on </a:t>
            </a:r>
            <a:r>
              <a:rPr lang="en-US" sz="2400" spc="-194" dirty="0">
                <a:latin typeface="Times New Roman"/>
                <a:cs typeface="Times New Roman"/>
              </a:rPr>
              <a:t> </a:t>
            </a:r>
            <a:r>
              <a:rPr lang="en-US" sz="2400" spc="-3" dirty="0">
                <a:latin typeface="Times New Roman"/>
                <a:cs typeface="Times New Roman"/>
              </a:rPr>
              <a:t>user</a:t>
            </a:r>
            <a:r>
              <a:rPr lang="en-US" sz="2400" dirty="0">
                <a:latin typeface="Times New Roman"/>
                <a:cs typeface="Times New Roman"/>
              </a:rPr>
              <a:t> </a:t>
            </a:r>
            <a:r>
              <a:rPr lang="en-US" sz="2400" spc="-3" dirty="0">
                <a:latin typeface="Times New Roman"/>
                <a:cs typeface="Times New Roman"/>
              </a:rPr>
              <a:t>attributes, </a:t>
            </a:r>
            <a:r>
              <a:rPr lang="en-US" sz="2400" dirty="0">
                <a:latin typeface="Times New Roman"/>
                <a:cs typeface="Times New Roman"/>
              </a:rPr>
              <a:t>no clustering</a:t>
            </a:r>
            <a:r>
              <a:rPr lang="en-US" sz="2400" spc="3" dirty="0">
                <a:latin typeface="Times New Roman"/>
                <a:cs typeface="Times New Roman"/>
              </a:rPr>
              <a:t> </a:t>
            </a:r>
            <a:r>
              <a:rPr lang="en-US" sz="2400" dirty="0">
                <a:latin typeface="Times New Roman"/>
                <a:cs typeface="Times New Roman"/>
              </a:rPr>
              <a:t>columns or </a:t>
            </a:r>
            <a:r>
              <a:rPr lang="en-US" sz="2400" spc="-3" dirty="0">
                <a:latin typeface="Times New Roman"/>
                <a:cs typeface="Times New Roman"/>
              </a:rPr>
              <a:t>secondary</a:t>
            </a:r>
            <a:r>
              <a:rPr lang="en-US" sz="2400" spc="3" dirty="0">
                <a:latin typeface="Times New Roman"/>
                <a:cs typeface="Times New Roman"/>
              </a:rPr>
              <a:t> </a:t>
            </a:r>
            <a:r>
              <a:rPr lang="en-US" sz="2400" spc="-3" dirty="0">
                <a:latin typeface="Times New Roman"/>
                <a:cs typeface="Times New Roman"/>
              </a:rPr>
              <a:t>indexes </a:t>
            </a:r>
            <a:r>
              <a:rPr lang="en-US" sz="2400" dirty="0">
                <a:latin typeface="Times New Roman"/>
                <a:cs typeface="Times New Roman"/>
              </a:rPr>
              <a:t>are</a:t>
            </a:r>
            <a:r>
              <a:rPr lang="en-US" sz="2400" spc="-3" dirty="0">
                <a:latin typeface="Times New Roman"/>
                <a:cs typeface="Times New Roman"/>
              </a:rPr>
              <a:t> </a:t>
            </a:r>
            <a:r>
              <a:rPr lang="en-US" sz="2400" spc="-10" dirty="0">
                <a:latin typeface="Times New Roman"/>
                <a:cs typeface="Times New Roman"/>
              </a:rPr>
              <a:t>necessary.</a:t>
            </a:r>
            <a:endParaRPr lang="en-US" sz="2400" dirty="0">
              <a:latin typeface="Times New Roman"/>
              <a:cs typeface="Times New Roman"/>
            </a:endParaRPr>
          </a:p>
        </p:txBody>
      </p:sp>
    </p:spTree>
    <p:extLst>
      <p:ext uri="{BB962C8B-B14F-4D97-AF65-F5344CB8AC3E}">
        <p14:creationId xmlns:p14="http://schemas.microsoft.com/office/powerpoint/2010/main" val="4244066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808B60-1300-5ABE-4CE9-58B9C6493EC2}"/>
              </a:ext>
            </a:extLst>
          </p:cNvPr>
          <p:cNvSpPr txBox="1"/>
          <p:nvPr/>
        </p:nvSpPr>
        <p:spPr>
          <a:xfrm>
            <a:off x="548640" y="406401"/>
            <a:ext cx="3606800" cy="468077"/>
          </a:xfrm>
          <a:prstGeom prst="rect">
            <a:avLst/>
          </a:prstGeom>
          <a:noFill/>
        </p:spPr>
        <p:txBody>
          <a:bodyPr wrap="square">
            <a:spAutoFit/>
          </a:bodyPr>
          <a:lstStyle/>
          <a:p>
            <a:pPr marL="0" marR="0">
              <a:lnSpc>
                <a:spcPct val="107000"/>
              </a:lnSpc>
              <a:spcBef>
                <a:spcPts val="0"/>
              </a:spcBef>
              <a:spcAft>
                <a:spcPts val="800"/>
              </a:spcAf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2.POSTS TABLE:</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27B58331-5652-8311-4AE7-3B2195D76A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920" y="1116012"/>
            <a:ext cx="10810240" cy="2312988"/>
          </a:xfrm>
          <a:prstGeom prst="rect">
            <a:avLst/>
          </a:prstGeom>
        </p:spPr>
      </p:pic>
      <p:sp>
        <p:nvSpPr>
          <p:cNvPr id="6" name="TextBox 5">
            <a:extLst>
              <a:ext uri="{FF2B5EF4-FFF2-40B4-BE49-F238E27FC236}">
                <a16:creationId xmlns:a16="http://schemas.microsoft.com/office/drawing/2014/main" id="{188E5517-A0D6-E0B2-8AA0-C92E6A645281}"/>
              </a:ext>
            </a:extLst>
          </p:cNvPr>
          <p:cNvSpPr txBox="1"/>
          <p:nvPr/>
        </p:nvSpPr>
        <p:spPr>
          <a:xfrm>
            <a:off x="756920" y="3612488"/>
            <a:ext cx="10556240" cy="2839111"/>
          </a:xfrm>
          <a:prstGeom prst="rect">
            <a:avLst/>
          </a:prstGeom>
          <a:noFill/>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2400" b="1" u="sng" kern="100" dirty="0">
                <a:effectLst/>
                <a:latin typeface="Times New Roman" panose="02020603050405020304" pitchFamily="18" charset="0"/>
                <a:ea typeface="Calibri" panose="020F0502020204030204" pitchFamily="34" charset="0"/>
                <a:cs typeface="Times New Roman" panose="02020603050405020304" pitchFamily="18" charset="0"/>
              </a:rPr>
              <a:t>Partition Key: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user_id</a:t>
            </a:r>
            <a:r>
              <a:rPr lang="en-US" sz="2400" kern="1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is chosen as the partition key as it provides a unique identifier for each user and evenly distributes data across nodes.</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400" b="1" u="sng" kern="100" dirty="0">
                <a:effectLst/>
                <a:latin typeface="Times New Roman" panose="02020603050405020304" pitchFamily="18" charset="0"/>
                <a:ea typeface="Calibri" panose="020F0502020204030204" pitchFamily="34" charset="0"/>
                <a:cs typeface="Times New Roman" panose="02020603050405020304" pitchFamily="18" charset="0"/>
              </a:rPr>
              <a:t>Clustering Columns:</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post_id</a:t>
            </a:r>
            <a:r>
              <a:rPr lang="en-US" sz="24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is chosen as the clustering key as it provides to uniquely identify each post within a user posts</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This table is designed to store posts made by users. Grouping by</a:t>
            </a:r>
            <a:r>
              <a:rPr lang="en-US" sz="2400" kern="1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user_id</a:t>
            </a:r>
            <a:r>
              <a:rPr lang="en-US" sz="2400" kern="1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allows for efficient retrieval of all posts by a user. The clustering column </a:t>
            </a:r>
            <a:r>
              <a:rPr lang="en-US" sz="2400" b="1" kern="100" dirty="0" err="1">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post_id</a:t>
            </a:r>
            <a:r>
              <a:rPr lang="en-US" sz="2400" kern="1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ensures each post is uniquely identified within a user's posts.</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22387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5FD78936-1864-5B5B-29E6-0D99DEECFCAE}"/>
              </a:ext>
            </a:extLst>
          </p:cNvPr>
          <p:cNvSpPr>
            <a:spLocks noChangeArrowheads="1"/>
          </p:cNvSpPr>
          <p:nvPr/>
        </p:nvSpPr>
        <p:spPr bwMode="auto">
          <a:xfrm>
            <a:off x="152400" y="331264"/>
            <a:ext cx="361073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3.COMMENTS TABLE: </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2049" name="Picture 5">
            <a:extLst>
              <a:ext uri="{FF2B5EF4-FFF2-40B4-BE49-F238E27FC236}">
                <a16:creationId xmlns:a16="http://schemas.microsoft.com/office/drawing/2014/main" id="{5A64122C-0FC3-6C4D-5750-42DC78BA18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520" y="1024711"/>
            <a:ext cx="11805920" cy="186072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58A2FCE6-F2A8-BE90-1A4A-35CE51B927D3}"/>
              </a:ext>
            </a:extLst>
          </p:cNvPr>
          <p:cNvSpPr>
            <a:spLocks noChangeArrowheads="1"/>
          </p:cNvSpPr>
          <p:nvPr/>
        </p:nvSpPr>
        <p:spPr bwMode="auto">
          <a:xfrm>
            <a:off x="223520" y="3151869"/>
            <a:ext cx="11704320" cy="3277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300" b="1" i="0" u="sng"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Partition Key:</a:t>
            </a:r>
            <a:r>
              <a:rPr kumimoji="0" lang="en-US" altLang="en-US" sz="23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300" b="1" i="0" u="none" strike="noStrike" cap="none" normalizeH="0" baseline="0" dirty="0" err="1">
                <a:ln>
                  <a:noFill/>
                </a:ln>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post_id</a:t>
            </a:r>
            <a:r>
              <a:rPr kumimoji="0" lang="en-US" altLang="en-US" sz="2300" b="0" i="0" u="none" strike="noStrike" cap="none" normalizeH="0" baseline="0" dirty="0">
                <a:ln>
                  <a:noFill/>
                </a:ln>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3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(to group comments by post)</a:t>
            </a:r>
            <a:endParaRPr kumimoji="0" lang="en-US" altLang="en-US" sz="2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300" b="1" i="0" u="sng"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Clustering Columns:</a:t>
            </a:r>
            <a:r>
              <a:rPr kumimoji="0" lang="en-US" altLang="en-US" sz="23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300" b="1" i="0" u="none" strike="noStrike" cap="none" normalizeH="0" baseline="0" dirty="0" err="1">
                <a:ln>
                  <a:noFill/>
                </a:ln>
                <a:solidFill>
                  <a:srgbClr val="C45911"/>
                </a:solidFill>
                <a:effectLst/>
                <a:latin typeface="Times New Roman" panose="02020603050405020304" pitchFamily="18" charset="0"/>
                <a:ea typeface="Calibri" panose="020F0502020204030204" pitchFamily="34" charset="0"/>
                <a:cs typeface="Times New Roman" panose="02020603050405020304" pitchFamily="18" charset="0"/>
              </a:rPr>
              <a:t>comment_id</a:t>
            </a:r>
            <a:r>
              <a:rPr kumimoji="0" lang="en-US" altLang="en-US" sz="2300" b="0" i="0" u="none" strike="noStrike" cap="none" normalizeH="0" baseline="0" dirty="0">
                <a:ln>
                  <a:noFill/>
                </a:ln>
                <a:solidFill>
                  <a:srgbClr val="C4591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3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(to uniquely identify each comment within a post)</a:t>
            </a:r>
            <a:endParaRPr kumimoji="0" lang="en-US" altLang="en-US" sz="2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3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This table is designed to store comments on posts. Grouping by </a:t>
            </a:r>
            <a:r>
              <a:rPr kumimoji="0" lang="en-US" altLang="en-US" sz="2300" b="1" i="0" u="none" strike="noStrike" cap="none" normalizeH="0" baseline="0" dirty="0" err="1">
                <a:ln>
                  <a:noFill/>
                </a:ln>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post_id</a:t>
            </a:r>
            <a:r>
              <a:rPr kumimoji="0" lang="en-US" altLang="en-US" sz="2300" b="0" i="0" u="none" strike="noStrike" cap="none" normalizeH="0" baseline="0" dirty="0">
                <a:ln>
                  <a:noFill/>
                </a:ln>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3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allows for efficient retrieval of all comments on a post. The clustering column </a:t>
            </a:r>
            <a:r>
              <a:rPr kumimoji="0" lang="en-US" altLang="en-US" sz="2300" b="1" i="0" u="none" strike="noStrike" cap="none" normalizeH="0" baseline="0" dirty="0" err="1">
                <a:ln>
                  <a:noFill/>
                </a:ln>
                <a:solidFill>
                  <a:srgbClr val="C45911"/>
                </a:solidFill>
                <a:effectLst/>
                <a:latin typeface="Times New Roman" panose="02020603050405020304" pitchFamily="18" charset="0"/>
                <a:ea typeface="Calibri" panose="020F0502020204030204" pitchFamily="34" charset="0"/>
                <a:cs typeface="Times New Roman" panose="02020603050405020304" pitchFamily="18" charset="0"/>
              </a:rPr>
              <a:t>comment_id</a:t>
            </a:r>
            <a:r>
              <a:rPr kumimoji="0" lang="en-US" altLang="en-US" sz="2300" b="0" i="0" u="none" strike="noStrike" cap="none" normalizeH="0" baseline="0" dirty="0">
                <a:ln>
                  <a:noFill/>
                </a:ln>
                <a:solidFill>
                  <a:srgbClr val="C4591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3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ensures each comment is uniquely identified within a post's comments.</a:t>
            </a:r>
            <a:endParaRPr kumimoji="0" lang="en-US" altLang="en-US" sz="2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3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Choosing the appropriate partition key is crucial for efficient data distribution and query performance. It should be based on the most frequent access patterns of your application.</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Clustering keys determine the sorting order of data within a partition. Selecting the right clustering keys can significantly improve query performance</a:t>
            </a:r>
            <a:r>
              <a:rPr kumimoji="0" lang="en-US" altLang="en-US" sz="2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864792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8AE14D-353D-CC05-8925-E3076982A114}"/>
              </a:ext>
            </a:extLst>
          </p:cNvPr>
          <p:cNvSpPr txBox="1"/>
          <p:nvPr/>
        </p:nvSpPr>
        <p:spPr>
          <a:xfrm>
            <a:off x="274320" y="213361"/>
            <a:ext cx="9987280" cy="2257156"/>
          </a:xfrm>
          <a:prstGeom prst="rect">
            <a:avLst/>
          </a:prstGeom>
          <a:noFill/>
        </p:spPr>
        <p:txBody>
          <a:bodyPr wrap="square">
            <a:spAutoFit/>
          </a:bodyPr>
          <a:lstStyle/>
          <a:p>
            <a:pPr marL="0" marR="0">
              <a:lnSpc>
                <a:spcPct val="107000"/>
              </a:lnSpc>
              <a:spcBef>
                <a:spcPts val="0"/>
              </a:spcBef>
              <a:spcAft>
                <a:spcPts val="800"/>
              </a:spcAft>
            </a:pPr>
            <a:r>
              <a:rPr lang="en-US" sz="2000" b="1" kern="1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2.</a:t>
            </a:r>
            <a:r>
              <a:rPr lang="en-US" sz="2000" b="1" u="sng" kern="1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Data Modeling and Population:</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000" kern="1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Populate the Cassandra database with sample data.</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000" kern="1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By using </a:t>
            </a:r>
            <a:r>
              <a:rPr lang="en-US" sz="2000" b="1" kern="1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FAKER</a:t>
            </a:r>
            <a:r>
              <a:rPr lang="en-US" sz="2000" kern="1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library I am Generated the synthetic data </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000" b="1" kern="100" dirty="0">
                <a:effectLst/>
                <a:latin typeface="Times New Roman" panose="02020603050405020304" pitchFamily="18" charset="0"/>
                <a:ea typeface="Calibri" panose="020F0502020204030204" pitchFamily="34" charset="0"/>
                <a:cs typeface="Times New Roman" panose="02020603050405020304" pitchFamily="18" charset="0"/>
              </a:rPr>
              <a:t>USERS TABLE: </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Symbol" panose="05050102010706020507" pitchFamily="18" charset="2"/>
              <a:buChar char=""/>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using faker library I am Generate synthetic data for </a:t>
            </a:r>
            <a:r>
              <a:rPr lang="en-US" sz="2000" b="1" kern="100" dirty="0" err="1">
                <a:effectLst/>
                <a:latin typeface="Times New Roman" panose="02020603050405020304" pitchFamily="18" charset="0"/>
                <a:ea typeface="Calibri" panose="020F0502020204030204" pitchFamily="34" charset="0"/>
                <a:cs typeface="Times New Roman" panose="02020603050405020304" pitchFamily="18" charset="0"/>
              </a:rPr>
              <a:t>facebook.users</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database schema.</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FB683E54-91C5-DBEB-2AE6-28DEBABF73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 y="2658584"/>
            <a:ext cx="11297920" cy="3904776"/>
          </a:xfrm>
          <a:prstGeom prst="rect">
            <a:avLst/>
          </a:prstGeom>
        </p:spPr>
      </p:pic>
    </p:spTree>
    <p:extLst>
      <p:ext uri="{BB962C8B-B14F-4D97-AF65-F5344CB8AC3E}">
        <p14:creationId xmlns:p14="http://schemas.microsoft.com/office/powerpoint/2010/main" val="2061736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D307A8-86D2-5C27-28BF-2A6F4A77A9F0}"/>
              </a:ext>
            </a:extLst>
          </p:cNvPr>
          <p:cNvSpPr txBox="1"/>
          <p:nvPr/>
        </p:nvSpPr>
        <p:spPr>
          <a:xfrm>
            <a:off x="213360" y="213361"/>
            <a:ext cx="8930640" cy="1361014"/>
          </a:xfrm>
          <a:prstGeom prst="rect">
            <a:avLst/>
          </a:prstGeom>
          <a:noFill/>
        </p:spPr>
        <p:txBody>
          <a:bodyPr wrap="square">
            <a:spAutoFit/>
          </a:bodyPr>
          <a:lstStyle/>
          <a:p>
            <a:pPr marL="0" marR="0">
              <a:lnSpc>
                <a:spcPct val="107000"/>
              </a:lnSpc>
              <a:spcBef>
                <a:spcPts val="0"/>
              </a:spcBef>
              <a:spcAft>
                <a:spcPts val="800"/>
              </a:spcAf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POSTS TABLE:</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Symbol" panose="05050102010706020507" pitchFamily="18" charset="2"/>
              <a:buChar char=""/>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using faker library I am Generate synthetic data for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facebook.posts</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database  schema.</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descr="A screenshot of a computer screen&#10;&#10;Description automatically generated">
            <a:extLst>
              <a:ext uri="{FF2B5EF4-FFF2-40B4-BE49-F238E27FC236}">
                <a16:creationId xmlns:a16="http://schemas.microsoft.com/office/drawing/2014/main" id="{C06F2E61-3DAF-225D-F2F0-60CFC0D703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8000" y="1676400"/>
            <a:ext cx="11226800" cy="4805680"/>
          </a:xfrm>
          <a:prstGeom prst="rect">
            <a:avLst/>
          </a:prstGeom>
        </p:spPr>
      </p:pic>
    </p:spTree>
    <p:extLst>
      <p:ext uri="{BB962C8B-B14F-4D97-AF65-F5344CB8AC3E}">
        <p14:creationId xmlns:p14="http://schemas.microsoft.com/office/powerpoint/2010/main" val="3092968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A671FB2-EE48-D1B1-E9DF-702A84079833}"/>
              </a:ext>
            </a:extLst>
          </p:cNvPr>
          <p:cNvSpPr txBox="1"/>
          <p:nvPr/>
        </p:nvSpPr>
        <p:spPr>
          <a:xfrm>
            <a:off x="243840" y="212063"/>
            <a:ext cx="11389360" cy="1361014"/>
          </a:xfrm>
          <a:prstGeom prst="rect">
            <a:avLst/>
          </a:prstGeom>
          <a:noFill/>
        </p:spPr>
        <p:txBody>
          <a:bodyPr wrap="square">
            <a:spAutoFit/>
          </a:bodyPr>
          <a:lstStyle/>
          <a:p>
            <a:pPr marL="0" marR="0">
              <a:lnSpc>
                <a:spcPct val="107000"/>
              </a:lnSpc>
              <a:spcBef>
                <a:spcPts val="0"/>
              </a:spcBef>
              <a:spcAft>
                <a:spcPts val="800"/>
              </a:spcAf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COMMENTS TABLE:</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Symbol" panose="05050102010706020507" pitchFamily="18" charset="2"/>
              <a:buChar char=""/>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using faker library I am Generate synthetic data for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facebook.comments</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database  schema.</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descr="A screenshot of a computer screen&#10;&#10;Description automatically generated">
            <a:extLst>
              <a:ext uri="{FF2B5EF4-FFF2-40B4-BE49-F238E27FC236}">
                <a16:creationId xmlns:a16="http://schemas.microsoft.com/office/drawing/2014/main" id="{D993EFB9-3E72-679F-0036-01F778275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360" y="1737360"/>
            <a:ext cx="11236960" cy="4775199"/>
          </a:xfrm>
          <a:prstGeom prst="rect">
            <a:avLst/>
          </a:prstGeom>
        </p:spPr>
      </p:pic>
    </p:spTree>
    <p:extLst>
      <p:ext uri="{BB962C8B-B14F-4D97-AF65-F5344CB8AC3E}">
        <p14:creationId xmlns:p14="http://schemas.microsoft.com/office/powerpoint/2010/main" val="1758017808"/>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462C1"/>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6562</TotalTime>
  <Words>1542</Words>
  <Application>Microsoft Office PowerPoint</Application>
  <PresentationFormat>Widescreen</PresentationFormat>
  <Paragraphs>103</Paragraphs>
  <Slides>37</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37</vt:i4>
      </vt:variant>
    </vt:vector>
  </HeadingPairs>
  <TitlesOfParts>
    <vt:vector size="46" baseType="lpstr">
      <vt:lpstr>Arial</vt:lpstr>
      <vt:lpstr>Calibri</vt:lpstr>
      <vt:lpstr>Helvetica</vt:lpstr>
      <vt:lpstr>Segoe UI</vt:lpstr>
      <vt:lpstr>Symbol</vt:lpstr>
      <vt:lpstr>Times New Roman</vt:lpstr>
      <vt:lpstr>Wingdings</vt:lpstr>
      <vt:lpstr>1_Office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Perumalla, Srinu</dc:creator>
  <cp:lastModifiedBy>Perumalla, Srinu</cp:lastModifiedBy>
  <cp:revision>1</cp:revision>
  <dcterms:created xsi:type="dcterms:W3CDTF">2024-04-02T15:14:37Z</dcterms:created>
  <dcterms:modified xsi:type="dcterms:W3CDTF">2024-04-07T04:51:08Z</dcterms:modified>
</cp:coreProperties>
</file>